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0" r:id="rId66"/>
    <p:sldId id="331" r:id="rId67"/>
    <p:sldId id="332" r:id="rId68"/>
    <p:sldId id="333" r:id="rId69"/>
    <p:sldId id="334" r:id="rId70"/>
    <p:sldId id="335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wmf"/><Relationship Id="rId3" Type="http://schemas.openxmlformats.org/officeDocument/2006/relationships/image" Target="../media/image126.wmf"/><Relationship Id="rId7" Type="http://schemas.openxmlformats.org/officeDocument/2006/relationships/image" Target="../media/image130.wmf"/><Relationship Id="rId12" Type="http://schemas.openxmlformats.org/officeDocument/2006/relationships/image" Target="../media/image135.wmf"/><Relationship Id="rId2" Type="http://schemas.openxmlformats.org/officeDocument/2006/relationships/image" Target="../media/image125.wmf"/><Relationship Id="rId1" Type="http://schemas.openxmlformats.org/officeDocument/2006/relationships/image" Target="../media/image124.png"/><Relationship Id="rId6" Type="http://schemas.openxmlformats.org/officeDocument/2006/relationships/image" Target="../media/image129.wmf"/><Relationship Id="rId11" Type="http://schemas.openxmlformats.org/officeDocument/2006/relationships/image" Target="../media/image134.wmf"/><Relationship Id="rId5" Type="http://schemas.openxmlformats.org/officeDocument/2006/relationships/image" Target="../media/image128.wmf"/><Relationship Id="rId10" Type="http://schemas.openxmlformats.org/officeDocument/2006/relationships/image" Target="../media/image133.wmf"/><Relationship Id="rId4" Type="http://schemas.openxmlformats.org/officeDocument/2006/relationships/image" Target="../media/image127.wmf"/><Relationship Id="rId9" Type="http://schemas.openxmlformats.org/officeDocument/2006/relationships/image" Target="../media/image132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wmf"/><Relationship Id="rId3" Type="http://schemas.openxmlformats.org/officeDocument/2006/relationships/image" Target="../media/image126.wmf"/><Relationship Id="rId7" Type="http://schemas.openxmlformats.org/officeDocument/2006/relationships/image" Target="../media/image130.wmf"/><Relationship Id="rId12" Type="http://schemas.openxmlformats.org/officeDocument/2006/relationships/image" Target="../media/image143.wmf"/><Relationship Id="rId2" Type="http://schemas.openxmlformats.org/officeDocument/2006/relationships/image" Target="../media/image125.wmf"/><Relationship Id="rId1" Type="http://schemas.openxmlformats.org/officeDocument/2006/relationships/image" Target="../media/image124.png"/><Relationship Id="rId6" Type="http://schemas.openxmlformats.org/officeDocument/2006/relationships/image" Target="../media/image129.wmf"/><Relationship Id="rId11" Type="http://schemas.openxmlformats.org/officeDocument/2006/relationships/image" Target="../media/image142.wmf"/><Relationship Id="rId5" Type="http://schemas.openxmlformats.org/officeDocument/2006/relationships/image" Target="../media/image128.wmf"/><Relationship Id="rId10" Type="http://schemas.openxmlformats.org/officeDocument/2006/relationships/image" Target="../media/image141.wmf"/><Relationship Id="rId4" Type="http://schemas.openxmlformats.org/officeDocument/2006/relationships/image" Target="../media/image127.wmf"/><Relationship Id="rId9" Type="http://schemas.openxmlformats.org/officeDocument/2006/relationships/image" Target="../media/image14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wmf"/><Relationship Id="rId2" Type="http://schemas.openxmlformats.org/officeDocument/2006/relationships/image" Target="../media/image145.wmf"/><Relationship Id="rId1" Type="http://schemas.openxmlformats.org/officeDocument/2006/relationships/image" Target="../media/image144.wmf"/><Relationship Id="rId4" Type="http://schemas.openxmlformats.org/officeDocument/2006/relationships/image" Target="../media/image14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7" Type="http://schemas.openxmlformats.org/officeDocument/2006/relationships/image" Target="../media/image155.wmf"/><Relationship Id="rId2" Type="http://schemas.openxmlformats.org/officeDocument/2006/relationships/image" Target="../media/image150.wmf"/><Relationship Id="rId1" Type="http://schemas.openxmlformats.org/officeDocument/2006/relationships/image" Target="../media/image149.wmf"/><Relationship Id="rId6" Type="http://schemas.openxmlformats.org/officeDocument/2006/relationships/image" Target="../media/image154.wmf"/><Relationship Id="rId5" Type="http://schemas.openxmlformats.org/officeDocument/2006/relationships/image" Target="../media/image153.wmf"/><Relationship Id="rId4" Type="http://schemas.openxmlformats.org/officeDocument/2006/relationships/image" Target="../media/image15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wmf"/><Relationship Id="rId7" Type="http://schemas.openxmlformats.org/officeDocument/2006/relationships/image" Target="../media/image164.wmf"/><Relationship Id="rId2" Type="http://schemas.openxmlformats.org/officeDocument/2006/relationships/image" Target="../media/image159.wmf"/><Relationship Id="rId1" Type="http://schemas.openxmlformats.org/officeDocument/2006/relationships/image" Target="../media/image158.wmf"/><Relationship Id="rId6" Type="http://schemas.openxmlformats.org/officeDocument/2006/relationships/image" Target="../media/image163.wmf"/><Relationship Id="rId5" Type="http://schemas.openxmlformats.org/officeDocument/2006/relationships/image" Target="../media/image162.wmf"/><Relationship Id="rId4" Type="http://schemas.openxmlformats.org/officeDocument/2006/relationships/image" Target="../media/image16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wmf"/><Relationship Id="rId1" Type="http://schemas.openxmlformats.org/officeDocument/2006/relationships/image" Target="../media/image16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wmf"/><Relationship Id="rId1" Type="http://schemas.openxmlformats.org/officeDocument/2006/relationships/image" Target="../media/image16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wmf"/><Relationship Id="rId2" Type="http://schemas.openxmlformats.org/officeDocument/2006/relationships/image" Target="../media/image177.wmf"/><Relationship Id="rId1" Type="http://schemas.openxmlformats.org/officeDocument/2006/relationships/image" Target="../media/image176.wmf"/><Relationship Id="rId6" Type="http://schemas.openxmlformats.org/officeDocument/2006/relationships/image" Target="../media/image181.wmf"/><Relationship Id="rId5" Type="http://schemas.openxmlformats.org/officeDocument/2006/relationships/image" Target="../media/image180.wmf"/><Relationship Id="rId4" Type="http://schemas.openxmlformats.org/officeDocument/2006/relationships/image" Target="../media/image17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wmf"/><Relationship Id="rId7" Type="http://schemas.openxmlformats.org/officeDocument/2006/relationships/image" Target="../media/image189.wmf"/><Relationship Id="rId2" Type="http://schemas.openxmlformats.org/officeDocument/2006/relationships/image" Target="../media/image185.wmf"/><Relationship Id="rId1" Type="http://schemas.openxmlformats.org/officeDocument/2006/relationships/image" Target="../media/image184.wmf"/><Relationship Id="rId6" Type="http://schemas.openxmlformats.org/officeDocument/2006/relationships/image" Target="../media/image188.wmf"/><Relationship Id="rId5" Type="http://schemas.openxmlformats.org/officeDocument/2006/relationships/image" Target="../media/image187.wmf"/><Relationship Id="rId4" Type="http://schemas.openxmlformats.org/officeDocument/2006/relationships/image" Target="../media/image18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wmf"/><Relationship Id="rId2" Type="http://schemas.openxmlformats.org/officeDocument/2006/relationships/image" Target="../media/image192.wmf"/><Relationship Id="rId1" Type="http://schemas.openxmlformats.org/officeDocument/2006/relationships/image" Target="../media/image191.wmf"/><Relationship Id="rId5" Type="http://schemas.openxmlformats.org/officeDocument/2006/relationships/image" Target="../media/image195.wmf"/><Relationship Id="rId4" Type="http://schemas.openxmlformats.org/officeDocument/2006/relationships/image" Target="../media/image19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wmf"/><Relationship Id="rId1" Type="http://schemas.openxmlformats.org/officeDocument/2006/relationships/image" Target="../media/image20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wmf"/><Relationship Id="rId2" Type="http://schemas.openxmlformats.org/officeDocument/2006/relationships/image" Target="../media/image210.wmf"/><Relationship Id="rId1" Type="http://schemas.openxmlformats.org/officeDocument/2006/relationships/image" Target="../media/image209.wmf"/><Relationship Id="rId6" Type="http://schemas.openxmlformats.org/officeDocument/2006/relationships/image" Target="../media/image214.wmf"/><Relationship Id="rId5" Type="http://schemas.openxmlformats.org/officeDocument/2006/relationships/image" Target="../media/image213.wmf"/><Relationship Id="rId4" Type="http://schemas.openxmlformats.org/officeDocument/2006/relationships/image" Target="../media/image212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3" Type="http://schemas.openxmlformats.org/officeDocument/2006/relationships/image" Target="../media/image218.wmf"/><Relationship Id="rId7" Type="http://schemas.openxmlformats.org/officeDocument/2006/relationships/image" Target="../media/image222.wmf"/><Relationship Id="rId2" Type="http://schemas.openxmlformats.org/officeDocument/2006/relationships/image" Target="../media/image217.wmf"/><Relationship Id="rId1" Type="http://schemas.openxmlformats.org/officeDocument/2006/relationships/image" Target="../media/image216.wmf"/><Relationship Id="rId6" Type="http://schemas.openxmlformats.org/officeDocument/2006/relationships/image" Target="../media/image221.wmf"/><Relationship Id="rId5" Type="http://schemas.openxmlformats.org/officeDocument/2006/relationships/image" Target="../media/image220.wmf"/><Relationship Id="rId4" Type="http://schemas.openxmlformats.org/officeDocument/2006/relationships/image" Target="../media/image219.wmf"/><Relationship Id="rId9" Type="http://schemas.openxmlformats.org/officeDocument/2006/relationships/image" Target="../media/image224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wmf"/><Relationship Id="rId3" Type="http://schemas.openxmlformats.org/officeDocument/2006/relationships/image" Target="../media/image228.wmf"/><Relationship Id="rId7" Type="http://schemas.openxmlformats.org/officeDocument/2006/relationships/image" Target="../media/image232.wmf"/><Relationship Id="rId12" Type="http://schemas.openxmlformats.org/officeDocument/2006/relationships/image" Target="../media/image237.wmf"/><Relationship Id="rId2" Type="http://schemas.openxmlformats.org/officeDocument/2006/relationships/image" Target="../media/image227.wmf"/><Relationship Id="rId1" Type="http://schemas.openxmlformats.org/officeDocument/2006/relationships/image" Target="../media/image226.wmf"/><Relationship Id="rId6" Type="http://schemas.openxmlformats.org/officeDocument/2006/relationships/image" Target="../media/image231.wmf"/><Relationship Id="rId11" Type="http://schemas.openxmlformats.org/officeDocument/2006/relationships/image" Target="../media/image236.wmf"/><Relationship Id="rId5" Type="http://schemas.openxmlformats.org/officeDocument/2006/relationships/image" Target="../media/image230.wmf"/><Relationship Id="rId10" Type="http://schemas.openxmlformats.org/officeDocument/2006/relationships/image" Target="../media/image235.wmf"/><Relationship Id="rId4" Type="http://schemas.openxmlformats.org/officeDocument/2006/relationships/image" Target="../media/image229.wmf"/><Relationship Id="rId9" Type="http://schemas.openxmlformats.org/officeDocument/2006/relationships/image" Target="../media/image23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wmf"/><Relationship Id="rId1" Type="http://schemas.openxmlformats.org/officeDocument/2006/relationships/image" Target="../media/image240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wmf"/><Relationship Id="rId2" Type="http://schemas.openxmlformats.org/officeDocument/2006/relationships/image" Target="../media/image244.wmf"/><Relationship Id="rId1" Type="http://schemas.openxmlformats.org/officeDocument/2006/relationships/image" Target="../media/image243.wmf"/><Relationship Id="rId4" Type="http://schemas.openxmlformats.org/officeDocument/2006/relationships/image" Target="../media/image246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wmf"/><Relationship Id="rId7" Type="http://schemas.openxmlformats.org/officeDocument/2006/relationships/image" Target="../media/image259.wmf"/><Relationship Id="rId2" Type="http://schemas.openxmlformats.org/officeDocument/2006/relationships/image" Target="../media/image254.wmf"/><Relationship Id="rId1" Type="http://schemas.openxmlformats.org/officeDocument/2006/relationships/image" Target="../media/image253.wmf"/><Relationship Id="rId6" Type="http://schemas.openxmlformats.org/officeDocument/2006/relationships/image" Target="../media/image258.wmf"/><Relationship Id="rId5" Type="http://schemas.openxmlformats.org/officeDocument/2006/relationships/image" Target="../media/image257.wmf"/><Relationship Id="rId4" Type="http://schemas.openxmlformats.org/officeDocument/2006/relationships/image" Target="../media/image25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wmf"/><Relationship Id="rId2" Type="http://schemas.openxmlformats.org/officeDocument/2006/relationships/image" Target="../media/image267.wmf"/><Relationship Id="rId1" Type="http://schemas.openxmlformats.org/officeDocument/2006/relationships/image" Target="../media/image266.wmf"/><Relationship Id="rId4" Type="http://schemas.openxmlformats.org/officeDocument/2006/relationships/image" Target="../media/image26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wmf"/><Relationship Id="rId7" Type="http://schemas.openxmlformats.org/officeDocument/2006/relationships/image" Target="../media/image283.wmf"/><Relationship Id="rId2" Type="http://schemas.openxmlformats.org/officeDocument/2006/relationships/image" Target="../media/image278.wmf"/><Relationship Id="rId1" Type="http://schemas.openxmlformats.org/officeDocument/2006/relationships/image" Target="../media/image277.wmf"/><Relationship Id="rId6" Type="http://schemas.openxmlformats.org/officeDocument/2006/relationships/image" Target="../media/image282.wmf"/><Relationship Id="rId5" Type="http://schemas.openxmlformats.org/officeDocument/2006/relationships/image" Target="../media/image281.wmf"/><Relationship Id="rId4" Type="http://schemas.openxmlformats.org/officeDocument/2006/relationships/image" Target="../media/image280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wmf"/><Relationship Id="rId3" Type="http://schemas.openxmlformats.org/officeDocument/2006/relationships/image" Target="../media/image294.wmf"/><Relationship Id="rId7" Type="http://schemas.openxmlformats.org/officeDocument/2006/relationships/image" Target="../media/image298.wmf"/><Relationship Id="rId2" Type="http://schemas.openxmlformats.org/officeDocument/2006/relationships/image" Target="../media/image293.wmf"/><Relationship Id="rId1" Type="http://schemas.openxmlformats.org/officeDocument/2006/relationships/image" Target="../media/image292.wmf"/><Relationship Id="rId6" Type="http://schemas.openxmlformats.org/officeDocument/2006/relationships/image" Target="../media/image297.wmf"/><Relationship Id="rId5" Type="http://schemas.openxmlformats.org/officeDocument/2006/relationships/image" Target="../media/image296.wmf"/><Relationship Id="rId4" Type="http://schemas.openxmlformats.org/officeDocument/2006/relationships/image" Target="../media/image29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wmf"/><Relationship Id="rId3" Type="http://schemas.openxmlformats.org/officeDocument/2006/relationships/image" Target="../media/image310.wmf"/><Relationship Id="rId7" Type="http://schemas.openxmlformats.org/officeDocument/2006/relationships/image" Target="../media/image314.wmf"/><Relationship Id="rId2" Type="http://schemas.openxmlformats.org/officeDocument/2006/relationships/image" Target="../media/image309.wmf"/><Relationship Id="rId1" Type="http://schemas.openxmlformats.org/officeDocument/2006/relationships/image" Target="../media/image308.wmf"/><Relationship Id="rId6" Type="http://schemas.openxmlformats.org/officeDocument/2006/relationships/image" Target="../media/image313.wmf"/><Relationship Id="rId5" Type="http://schemas.openxmlformats.org/officeDocument/2006/relationships/image" Target="../media/image312.wmf"/><Relationship Id="rId4" Type="http://schemas.openxmlformats.org/officeDocument/2006/relationships/image" Target="../media/image311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wmf"/><Relationship Id="rId3" Type="http://schemas.openxmlformats.org/officeDocument/2006/relationships/image" Target="../media/image325.wmf"/><Relationship Id="rId7" Type="http://schemas.openxmlformats.org/officeDocument/2006/relationships/image" Target="../media/image329.wmf"/><Relationship Id="rId2" Type="http://schemas.openxmlformats.org/officeDocument/2006/relationships/image" Target="../media/image324.wmf"/><Relationship Id="rId1" Type="http://schemas.openxmlformats.org/officeDocument/2006/relationships/image" Target="../media/image323.wmf"/><Relationship Id="rId6" Type="http://schemas.openxmlformats.org/officeDocument/2006/relationships/image" Target="../media/image328.wmf"/><Relationship Id="rId5" Type="http://schemas.openxmlformats.org/officeDocument/2006/relationships/image" Target="../media/image327.wmf"/><Relationship Id="rId4" Type="http://schemas.openxmlformats.org/officeDocument/2006/relationships/image" Target="../media/image326.wmf"/><Relationship Id="rId9" Type="http://schemas.openxmlformats.org/officeDocument/2006/relationships/image" Target="../media/image331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wmf"/><Relationship Id="rId3" Type="http://schemas.openxmlformats.org/officeDocument/2006/relationships/image" Target="../media/image342.wmf"/><Relationship Id="rId7" Type="http://schemas.openxmlformats.org/officeDocument/2006/relationships/image" Target="../media/image346.wmf"/><Relationship Id="rId2" Type="http://schemas.openxmlformats.org/officeDocument/2006/relationships/image" Target="../media/image341.wmf"/><Relationship Id="rId1" Type="http://schemas.openxmlformats.org/officeDocument/2006/relationships/image" Target="../media/image340.wmf"/><Relationship Id="rId6" Type="http://schemas.openxmlformats.org/officeDocument/2006/relationships/image" Target="../media/image345.wmf"/><Relationship Id="rId5" Type="http://schemas.openxmlformats.org/officeDocument/2006/relationships/image" Target="../media/image344.wmf"/><Relationship Id="rId4" Type="http://schemas.openxmlformats.org/officeDocument/2006/relationships/image" Target="../media/image343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wmf"/><Relationship Id="rId3" Type="http://schemas.openxmlformats.org/officeDocument/2006/relationships/image" Target="../media/image357.wmf"/><Relationship Id="rId7" Type="http://schemas.openxmlformats.org/officeDocument/2006/relationships/image" Target="../media/image361.wmf"/><Relationship Id="rId2" Type="http://schemas.openxmlformats.org/officeDocument/2006/relationships/image" Target="../media/image356.wmf"/><Relationship Id="rId1" Type="http://schemas.openxmlformats.org/officeDocument/2006/relationships/image" Target="../media/image355.wmf"/><Relationship Id="rId6" Type="http://schemas.openxmlformats.org/officeDocument/2006/relationships/image" Target="../media/image360.wmf"/><Relationship Id="rId5" Type="http://schemas.openxmlformats.org/officeDocument/2006/relationships/image" Target="../media/image359.wmf"/><Relationship Id="rId4" Type="http://schemas.openxmlformats.org/officeDocument/2006/relationships/image" Target="../media/image358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wmf"/><Relationship Id="rId3" Type="http://schemas.openxmlformats.org/officeDocument/2006/relationships/image" Target="../media/image373.wmf"/><Relationship Id="rId7" Type="http://schemas.openxmlformats.org/officeDocument/2006/relationships/image" Target="../media/image377.wmf"/><Relationship Id="rId2" Type="http://schemas.openxmlformats.org/officeDocument/2006/relationships/image" Target="../media/image372.wmf"/><Relationship Id="rId1" Type="http://schemas.openxmlformats.org/officeDocument/2006/relationships/image" Target="../media/image371.wmf"/><Relationship Id="rId6" Type="http://schemas.openxmlformats.org/officeDocument/2006/relationships/image" Target="../media/image376.wmf"/><Relationship Id="rId5" Type="http://schemas.openxmlformats.org/officeDocument/2006/relationships/image" Target="../media/image375.wmf"/><Relationship Id="rId10" Type="http://schemas.openxmlformats.org/officeDocument/2006/relationships/image" Target="../media/image380.wmf"/><Relationship Id="rId4" Type="http://schemas.openxmlformats.org/officeDocument/2006/relationships/image" Target="../media/image374.wmf"/><Relationship Id="rId9" Type="http://schemas.openxmlformats.org/officeDocument/2006/relationships/image" Target="../media/image37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wmf"/><Relationship Id="rId2" Type="http://schemas.openxmlformats.org/officeDocument/2006/relationships/image" Target="../media/image373.wmf"/><Relationship Id="rId1" Type="http://schemas.openxmlformats.org/officeDocument/2006/relationships/image" Target="../media/image389.wmf"/><Relationship Id="rId6" Type="http://schemas.openxmlformats.org/officeDocument/2006/relationships/image" Target="../media/image390.wmf"/><Relationship Id="rId5" Type="http://schemas.openxmlformats.org/officeDocument/2006/relationships/image" Target="../media/image376.wmf"/><Relationship Id="rId4" Type="http://schemas.openxmlformats.org/officeDocument/2006/relationships/image" Target="../media/image37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wmf"/><Relationship Id="rId2" Type="http://schemas.openxmlformats.org/officeDocument/2006/relationships/image" Target="../media/image177.wmf"/><Relationship Id="rId1" Type="http://schemas.openxmlformats.org/officeDocument/2006/relationships/image" Target="../media/image176.wmf"/><Relationship Id="rId6" Type="http://schemas.openxmlformats.org/officeDocument/2006/relationships/image" Target="../media/image402.wmf"/><Relationship Id="rId5" Type="http://schemas.openxmlformats.org/officeDocument/2006/relationships/image" Target="../media/image180.wmf"/><Relationship Id="rId4" Type="http://schemas.openxmlformats.org/officeDocument/2006/relationships/image" Target="../media/image179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wmf"/><Relationship Id="rId7" Type="http://schemas.openxmlformats.org/officeDocument/2006/relationships/image" Target="../media/image189.wmf"/><Relationship Id="rId2" Type="http://schemas.openxmlformats.org/officeDocument/2006/relationships/image" Target="../media/image185.wmf"/><Relationship Id="rId1" Type="http://schemas.openxmlformats.org/officeDocument/2006/relationships/image" Target="../media/image184.wmf"/><Relationship Id="rId6" Type="http://schemas.openxmlformats.org/officeDocument/2006/relationships/image" Target="../media/image188.wmf"/><Relationship Id="rId5" Type="http://schemas.openxmlformats.org/officeDocument/2006/relationships/image" Target="../media/image187.wmf"/><Relationship Id="rId4" Type="http://schemas.openxmlformats.org/officeDocument/2006/relationships/image" Target="../media/image186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wmf"/><Relationship Id="rId2" Type="http://schemas.openxmlformats.org/officeDocument/2006/relationships/image" Target="../media/image192.wmf"/><Relationship Id="rId1" Type="http://schemas.openxmlformats.org/officeDocument/2006/relationships/image" Target="../media/image191.wmf"/><Relationship Id="rId5" Type="http://schemas.openxmlformats.org/officeDocument/2006/relationships/image" Target="../media/image195.wmf"/><Relationship Id="rId4" Type="http://schemas.openxmlformats.org/officeDocument/2006/relationships/image" Target="../media/image194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wmf"/><Relationship Id="rId1" Type="http://schemas.openxmlformats.org/officeDocument/2006/relationships/image" Target="../media/image20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wmf"/><Relationship Id="rId2" Type="http://schemas.openxmlformats.org/officeDocument/2006/relationships/image" Target="../media/image210.wmf"/><Relationship Id="rId1" Type="http://schemas.openxmlformats.org/officeDocument/2006/relationships/image" Target="../media/image209.wmf"/><Relationship Id="rId6" Type="http://schemas.openxmlformats.org/officeDocument/2006/relationships/image" Target="../media/image214.wmf"/><Relationship Id="rId5" Type="http://schemas.openxmlformats.org/officeDocument/2006/relationships/image" Target="../media/image213.wmf"/><Relationship Id="rId4" Type="http://schemas.openxmlformats.org/officeDocument/2006/relationships/image" Target="../media/image212.w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3" Type="http://schemas.openxmlformats.org/officeDocument/2006/relationships/image" Target="../media/image218.wmf"/><Relationship Id="rId7" Type="http://schemas.openxmlformats.org/officeDocument/2006/relationships/image" Target="../media/image222.wmf"/><Relationship Id="rId2" Type="http://schemas.openxmlformats.org/officeDocument/2006/relationships/image" Target="../media/image217.wmf"/><Relationship Id="rId1" Type="http://schemas.openxmlformats.org/officeDocument/2006/relationships/image" Target="../media/image216.wmf"/><Relationship Id="rId6" Type="http://schemas.openxmlformats.org/officeDocument/2006/relationships/image" Target="../media/image221.wmf"/><Relationship Id="rId5" Type="http://schemas.openxmlformats.org/officeDocument/2006/relationships/image" Target="../media/image220.wmf"/><Relationship Id="rId4" Type="http://schemas.openxmlformats.org/officeDocument/2006/relationships/image" Target="../media/image219.wmf"/><Relationship Id="rId9" Type="http://schemas.openxmlformats.org/officeDocument/2006/relationships/image" Target="../media/image224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wmf"/><Relationship Id="rId3" Type="http://schemas.openxmlformats.org/officeDocument/2006/relationships/image" Target="../media/image228.wmf"/><Relationship Id="rId7" Type="http://schemas.openxmlformats.org/officeDocument/2006/relationships/image" Target="../media/image232.wmf"/><Relationship Id="rId12" Type="http://schemas.openxmlformats.org/officeDocument/2006/relationships/image" Target="../media/image237.wmf"/><Relationship Id="rId2" Type="http://schemas.openxmlformats.org/officeDocument/2006/relationships/image" Target="../media/image227.wmf"/><Relationship Id="rId1" Type="http://schemas.openxmlformats.org/officeDocument/2006/relationships/image" Target="../media/image226.wmf"/><Relationship Id="rId6" Type="http://schemas.openxmlformats.org/officeDocument/2006/relationships/image" Target="../media/image231.wmf"/><Relationship Id="rId11" Type="http://schemas.openxmlformats.org/officeDocument/2006/relationships/image" Target="../media/image236.wmf"/><Relationship Id="rId5" Type="http://schemas.openxmlformats.org/officeDocument/2006/relationships/image" Target="../media/image230.wmf"/><Relationship Id="rId10" Type="http://schemas.openxmlformats.org/officeDocument/2006/relationships/image" Target="../media/image235.wmf"/><Relationship Id="rId4" Type="http://schemas.openxmlformats.org/officeDocument/2006/relationships/image" Target="../media/image229.wmf"/><Relationship Id="rId9" Type="http://schemas.openxmlformats.org/officeDocument/2006/relationships/image" Target="../media/image234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wmf"/><Relationship Id="rId1" Type="http://schemas.openxmlformats.org/officeDocument/2006/relationships/image" Target="../media/image240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wmf"/><Relationship Id="rId2" Type="http://schemas.openxmlformats.org/officeDocument/2006/relationships/image" Target="../media/image244.wmf"/><Relationship Id="rId1" Type="http://schemas.openxmlformats.org/officeDocument/2006/relationships/image" Target="../media/image243.wmf"/><Relationship Id="rId4" Type="http://schemas.openxmlformats.org/officeDocument/2006/relationships/image" Target="../media/image246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wmf"/><Relationship Id="rId7" Type="http://schemas.openxmlformats.org/officeDocument/2006/relationships/image" Target="../media/image259.wmf"/><Relationship Id="rId2" Type="http://schemas.openxmlformats.org/officeDocument/2006/relationships/image" Target="../media/image254.wmf"/><Relationship Id="rId1" Type="http://schemas.openxmlformats.org/officeDocument/2006/relationships/image" Target="../media/image253.wmf"/><Relationship Id="rId6" Type="http://schemas.openxmlformats.org/officeDocument/2006/relationships/image" Target="../media/image258.wmf"/><Relationship Id="rId5" Type="http://schemas.openxmlformats.org/officeDocument/2006/relationships/image" Target="../media/image257.wmf"/><Relationship Id="rId4" Type="http://schemas.openxmlformats.org/officeDocument/2006/relationships/image" Target="../media/image256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wmf"/><Relationship Id="rId2" Type="http://schemas.openxmlformats.org/officeDocument/2006/relationships/image" Target="../media/image267.wmf"/><Relationship Id="rId1" Type="http://schemas.openxmlformats.org/officeDocument/2006/relationships/image" Target="../media/image266.wmf"/><Relationship Id="rId4" Type="http://schemas.openxmlformats.org/officeDocument/2006/relationships/image" Target="../media/image269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wmf"/><Relationship Id="rId7" Type="http://schemas.openxmlformats.org/officeDocument/2006/relationships/image" Target="../media/image283.wmf"/><Relationship Id="rId2" Type="http://schemas.openxmlformats.org/officeDocument/2006/relationships/image" Target="../media/image278.wmf"/><Relationship Id="rId1" Type="http://schemas.openxmlformats.org/officeDocument/2006/relationships/image" Target="../media/image277.wmf"/><Relationship Id="rId6" Type="http://schemas.openxmlformats.org/officeDocument/2006/relationships/image" Target="../media/image282.wmf"/><Relationship Id="rId5" Type="http://schemas.openxmlformats.org/officeDocument/2006/relationships/image" Target="../media/image281.wmf"/><Relationship Id="rId4" Type="http://schemas.openxmlformats.org/officeDocument/2006/relationships/image" Target="../media/image280.w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wmf"/><Relationship Id="rId3" Type="http://schemas.openxmlformats.org/officeDocument/2006/relationships/image" Target="../media/image294.wmf"/><Relationship Id="rId7" Type="http://schemas.openxmlformats.org/officeDocument/2006/relationships/image" Target="../media/image298.wmf"/><Relationship Id="rId2" Type="http://schemas.openxmlformats.org/officeDocument/2006/relationships/image" Target="../media/image293.wmf"/><Relationship Id="rId1" Type="http://schemas.openxmlformats.org/officeDocument/2006/relationships/image" Target="../media/image292.wmf"/><Relationship Id="rId6" Type="http://schemas.openxmlformats.org/officeDocument/2006/relationships/image" Target="../media/image297.wmf"/><Relationship Id="rId5" Type="http://schemas.openxmlformats.org/officeDocument/2006/relationships/image" Target="../media/image296.wmf"/><Relationship Id="rId4" Type="http://schemas.openxmlformats.org/officeDocument/2006/relationships/image" Target="../media/image295.w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wmf"/><Relationship Id="rId3" Type="http://schemas.openxmlformats.org/officeDocument/2006/relationships/image" Target="../media/image310.wmf"/><Relationship Id="rId7" Type="http://schemas.openxmlformats.org/officeDocument/2006/relationships/image" Target="../media/image314.wmf"/><Relationship Id="rId2" Type="http://schemas.openxmlformats.org/officeDocument/2006/relationships/image" Target="../media/image309.wmf"/><Relationship Id="rId1" Type="http://schemas.openxmlformats.org/officeDocument/2006/relationships/image" Target="../media/image308.wmf"/><Relationship Id="rId6" Type="http://schemas.openxmlformats.org/officeDocument/2006/relationships/image" Target="../media/image313.wmf"/><Relationship Id="rId5" Type="http://schemas.openxmlformats.org/officeDocument/2006/relationships/image" Target="../media/image312.wmf"/><Relationship Id="rId4" Type="http://schemas.openxmlformats.org/officeDocument/2006/relationships/image" Target="../media/image31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50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Relationship Id="rId14" Type="http://schemas.openxmlformats.org/officeDocument/2006/relationships/image" Target="../media/image51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wmf"/><Relationship Id="rId3" Type="http://schemas.openxmlformats.org/officeDocument/2006/relationships/image" Target="../media/image325.wmf"/><Relationship Id="rId7" Type="http://schemas.openxmlformats.org/officeDocument/2006/relationships/image" Target="../media/image329.wmf"/><Relationship Id="rId2" Type="http://schemas.openxmlformats.org/officeDocument/2006/relationships/image" Target="../media/image324.wmf"/><Relationship Id="rId1" Type="http://schemas.openxmlformats.org/officeDocument/2006/relationships/image" Target="../media/image323.wmf"/><Relationship Id="rId6" Type="http://schemas.openxmlformats.org/officeDocument/2006/relationships/image" Target="../media/image328.wmf"/><Relationship Id="rId5" Type="http://schemas.openxmlformats.org/officeDocument/2006/relationships/image" Target="../media/image327.wmf"/><Relationship Id="rId4" Type="http://schemas.openxmlformats.org/officeDocument/2006/relationships/image" Target="../media/image326.wmf"/><Relationship Id="rId9" Type="http://schemas.openxmlformats.org/officeDocument/2006/relationships/image" Target="../media/image331.w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wmf"/><Relationship Id="rId3" Type="http://schemas.openxmlformats.org/officeDocument/2006/relationships/image" Target="../media/image342.wmf"/><Relationship Id="rId7" Type="http://schemas.openxmlformats.org/officeDocument/2006/relationships/image" Target="../media/image346.wmf"/><Relationship Id="rId2" Type="http://schemas.openxmlformats.org/officeDocument/2006/relationships/image" Target="../media/image341.wmf"/><Relationship Id="rId1" Type="http://schemas.openxmlformats.org/officeDocument/2006/relationships/image" Target="../media/image340.wmf"/><Relationship Id="rId6" Type="http://schemas.openxmlformats.org/officeDocument/2006/relationships/image" Target="../media/image345.wmf"/><Relationship Id="rId5" Type="http://schemas.openxmlformats.org/officeDocument/2006/relationships/image" Target="../media/image344.wmf"/><Relationship Id="rId4" Type="http://schemas.openxmlformats.org/officeDocument/2006/relationships/image" Target="../media/image343.w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wmf"/><Relationship Id="rId3" Type="http://schemas.openxmlformats.org/officeDocument/2006/relationships/image" Target="../media/image357.wmf"/><Relationship Id="rId7" Type="http://schemas.openxmlformats.org/officeDocument/2006/relationships/image" Target="../media/image361.wmf"/><Relationship Id="rId2" Type="http://schemas.openxmlformats.org/officeDocument/2006/relationships/image" Target="../media/image356.wmf"/><Relationship Id="rId1" Type="http://schemas.openxmlformats.org/officeDocument/2006/relationships/image" Target="../media/image355.wmf"/><Relationship Id="rId6" Type="http://schemas.openxmlformats.org/officeDocument/2006/relationships/image" Target="../media/image360.wmf"/><Relationship Id="rId5" Type="http://schemas.openxmlformats.org/officeDocument/2006/relationships/image" Target="../media/image359.wmf"/><Relationship Id="rId4" Type="http://schemas.openxmlformats.org/officeDocument/2006/relationships/image" Target="../media/image358.w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wmf"/><Relationship Id="rId3" Type="http://schemas.openxmlformats.org/officeDocument/2006/relationships/image" Target="../media/image373.wmf"/><Relationship Id="rId7" Type="http://schemas.openxmlformats.org/officeDocument/2006/relationships/image" Target="../media/image377.wmf"/><Relationship Id="rId2" Type="http://schemas.openxmlformats.org/officeDocument/2006/relationships/image" Target="../media/image372.wmf"/><Relationship Id="rId1" Type="http://schemas.openxmlformats.org/officeDocument/2006/relationships/image" Target="../media/image371.wmf"/><Relationship Id="rId6" Type="http://schemas.openxmlformats.org/officeDocument/2006/relationships/image" Target="../media/image376.wmf"/><Relationship Id="rId5" Type="http://schemas.openxmlformats.org/officeDocument/2006/relationships/image" Target="../media/image375.wmf"/><Relationship Id="rId10" Type="http://schemas.openxmlformats.org/officeDocument/2006/relationships/image" Target="../media/image405.wmf"/><Relationship Id="rId4" Type="http://schemas.openxmlformats.org/officeDocument/2006/relationships/image" Target="../media/image374.wmf"/><Relationship Id="rId9" Type="http://schemas.openxmlformats.org/officeDocument/2006/relationships/image" Target="../media/image379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wmf"/><Relationship Id="rId2" Type="http://schemas.openxmlformats.org/officeDocument/2006/relationships/image" Target="../media/image373.wmf"/><Relationship Id="rId1" Type="http://schemas.openxmlformats.org/officeDocument/2006/relationships/image" Target="../media/image389.wmf"/><Relationship Id="rId6" Type="http://schemas.openxmlformats.org/officeDocument/2006/relationships/image" Target="../media/image390.wmf"/><Relationship Id="rId5" Type="http://schemas.openxmlformats.org/officeDocument/2006/relationships/image" Target="../media/image376.wmf"/><Relationship Id="rId4" Type="http://schemas.openxmlformats.org/officeDocument/2006/relationships/image" Target="../media/image37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8.wmf"/><Relationship Id="rId7" Type="http://schemas.openxmlformats.org/officeDocument/2006/relationships/image" Target="../media/image62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emf"/><Relationship Id="rId11" Type="http://schemas.openxmlformats.org/officeDocument/2006/relationships/image" Target="../media/image66.wmf"/><Relationship Id="rId5" Type="http://schemas.openxmlformats.org/officeDocument/2006/relationships/image" Target="../media/image60.wmf"/><Relationship Id="rId10" Type="http://schemas.openxmlformats.org/officeDocument/2006/relationships/image" Target="../media/image65.wmf"/><Relationship Id="rId4" Type="http://schemas.openxmlformats.org/officeDocument/2006/relationships/image" Target="../media/image59.wmf"/><Relationship Id="rId9" Type="http://schemas.openxmlformats.org/officeDocument/2006/relationships/image" Target="../media/image6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58.wmf"/><Relationship Id="rId7" Type="http://schemas.openxmlformats.org/officeDocument/2006/relationships/image" Target="../media/image71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emf"/><Relationship Id="rId5" Type="http://schemas.openxmlformats.org/officeDocument/2006/relationships/image" Target="../media/image60.wmf"/><Relationship Id="rId10" Type="http://schemas.openxmlformats.org/officeDocument/2006/relationships/image" Target="../media/image74.wmf"/><Relationship Id="rId4" Type="http://schemas.openxmlformats.org/officeDocument/2006/relationships/image" Target="../media/image59.wmf"/><Relationship Id="rId9" Type="http://schemas.openxmlformats.org/officeDocument/2006/relationships/image" Target="../media/image7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4" Type="http://schemas.openxmlformats.org/officeDocument/2006/relationships/image" Target="../media/image78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13" Type="http://schemas.openxmlformats.org/officeDocument/2006/relationships/image" Target="../media/image121.wmf"/><Relationship Id="rId3" Type="http://schemas.openxmlformats.org/officeDocument/2006/relationships/image" Target="../media/image111.wmf"/><Relationship Id="rId7" Type="http://schemas.openxmlformats.org/officeDocument/2006/relationships/image" Target="../media/image115.wmf"/><Relationship Id="rId12" Type="http://schemas.openxmlformats.org/officeDocument/2006/relationships/image" Target="../media/image120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6" Type="http://schemas.openxmlformats.org/officeDocument/2006/relationships/image" Target="../media/image114.wmf"/><Relationship Id="rId11" Type="http://schemas.openxmlformats.org/officeDocument/2006/relationships/image" Target="../media/image119.wmf"/><Relationship Id="rId5" Type="http://schemas.openxmlformats.org/officeDocument/2006/relationships/image" Target="../media/image113.wmf"/><Relationship Id="rId10" Type="http://schemas.openxmlformats.org/officeDocument/2006/relationships/image" Target="../media/image118.wmf"/><Relationship Id="rId4" Type="http://schemas.openxmlformats.org/officeDocument/2006/relationships/image" Target="../media/image112.wmf"/><Relationship Id="rId9" Type="http://schemas.openxmlformats.org/officeDocument/2006/relationships/image" Target="../media/image117.wmf"/><Relationship Id="rId14" Type="http://schemas.openxmlformats.org/officeDocument/2006/relationships/image" Target="../media/image1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83E66-7095-4E7B-860F-044B2212E66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9F819-077E-4538-8040-AAAD20673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6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96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54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1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4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5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13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04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4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44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52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95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831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72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9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838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945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744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163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699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532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356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82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168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742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9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812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185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175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123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583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318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125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839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97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Không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đặt</a:t>
                </a:r>
                <a:r>
                  <a:rPr lang="en-US" dirty="0"/>
                  <a:t> </a:t>
                </a:r>
                <a:r>
                  <a:rPr lang="en-US" dirty="0" err="1"/>
                  <a:t>quá</a:t>
                </a:r>
                <a:r>
                  <a:rPr lang="en-US" dirty="0"/>
                  <a:t> </a:t>
                </a:r>
                <a:r>
                  <a:rPr lang="en-US" dirty="0" err="1"/>
                  <a:t>nhiều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 </a:t>
                </a:r>
                <a:r>
                  <a:rPr lang="en-US" dirty="0" err="1"/>
                  <a:t>Chỉ</a:t>
                </a:r>
                <a:r>
                  <a:rPr lang="en-US" dirty="0"/>
                  <a:t> </a:t>
                </a:r>
                <a:r>
                  <a:rPr lang="en-US" dirty="0" err="1"/>
                  <a:t>giữ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5,6,7.</a:t>
                </a:r>
              </a:p>
              <a:p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tách</a:t>
                </a:r>
                <a:r>
                  <a:rPr lang="en-US" dirty="0"/>
                  <a:t> </a:t>
                </a:r>
                <a:r>
                  <a:rPr lang="en-US" dirty="0" err="1"/>
                  <a:t>thành</a:t>
                </a:r>
                <a:r>
                  <a:rPr lang="en-US" dirty="0"/>
                  <a:t> 2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6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chỉnh</a:t>
                </a:r>
                <a:r>
                  <a:rPr lang="en-US" dirty="0"/>
                  <a:t> : </a:t>
                </a:r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phần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thực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là</a:t>
                </a:r>
                <a:r>
                  <a:rPr lang="en-US" baseline="0" dirty="0"/>
                  <a:t> …..</a:t>
                </a:r>
                <a:r>
                  <a:rPr lang="en-US" baseline="0" dirty="0" err="1"/>
                  <a:t>và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phần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ảo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là</a:t>
                </a:r>
                <a:r>
                  <a:rPr lang="en-US" baseline="0" dirty="0"/>
                  <a:t>…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Không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đặt</a:t>
                </a:r>
                <a:r>
                  <a:rPr lang="en-US" dirty="0"/>
                  <a:t> </a:t>
                </a:r>
                <a:r>
                  <a:rPr lang="en-US" dirty="0" err="1"/>
                  <a:t>quá</a:t>
                </a:r>
                <a:r>
                  <a:rPr lang="en-US" dirty="0"/>
                  <a:t> </a:t>
                </a:r>
                <a:r>
                  <a:rPr lang="en-US" dirty="0" err="1"/>
                  <a:t>nhiều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 </a:t>
                </a:r>
                <a:r>
                  <a:rPr lang="en-US" dirty="0" err="1"/>
                  <a:t>Chỉ</a:t>
                </a:r>
                <a:r>
                  <a:rPr lang="en-US" dirty="0"/>
                  <a:t> </a:t>
                </a:r>
                <a:r>
                  <a:rPr lang="en-US" dirty="0" err="1"/>
                  <a:t>giữ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5,6,7.</a:t>
                </a:r>
              </a:p>
              <a:p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tách</a:t>
                </a:r>
                <a:r>
                  <a:rPr lang="en-US" dirty="0"/>
                  <a:t> </a:t>
                </a:r>
                <a:r>
                  <a:rPr lang="en-US" dirty="0" err="1"/>
                  <a:t>thành</a:t>
                </a:r>
                <a:r>
                  <a:rPr lang="en-US" dirty="0"/>
                  <a:t> 2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6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chỉnh</a:t>
                </a:r>
                <a:r>
                  <a:rPr lang="en-US" dirty="0"/>
                  <a:t> : </a:t>
                </a:r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 </a:t>
                </a:r>
                <a:r>
                  <a:rPr lang="en-US" b="0" i="0">
                    <a:latin typeface="Cambria Math" panose="02040503050406030204" pitchFamily="18" charset="0"/>
                  </a:rPr>
                  <a:t>1/𝑧  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phần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thực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là</a:t>
                </a:r>
                <a:r>
                  <a:rPr lang="en-US" baseline="0" dirty="0"/>
                  <a:t> …..</a:t>
                </a:r>
                <a:r>
                  <a:rPr lang="en-US" baseline="0" dirty="0" err="1"/>
                  <a:t>và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phần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ảo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là</a:t>
                </a:r>
                <a:r>
                  <a:rPr lang="en-US" baseline="0" dirty="0"/>
                  <a:t>…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203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12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393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627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740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549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069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629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152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.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tử</a:t>
                </a:r>
                <a:r>
                  <a:rPr lang="en-US" dirty="0"/>
                  <a:t> </a:t>
                </a:r>
                <a:r>
                  <a:rPr lang="en-US" dirty="0" err="1"/>
                  <a:t>mẫu</a:t>
                </a:r>
                <a:r>
                  <a:rPr lang="en-US" dirty="0"/>
                  <a:t> </a:t>
                </a:r>
                <a:r>
                  <a:rPr lang="en-US" dirty="0" err="1"/>
                  <a:t>giống</a:t>
                </a:r>
                <a:r>
                  <a:rPr lang="en-US" dirty="0"/>
                  <a:t> SGK </a:t>
                </a:r>
                <a:r>
                  <a:rPr lang="en-US" dirty="0" err="1"/>
                  <a:t>cho</a:t>
                </a:r>
                <a:r>
                  <a:rPr lang="en-US" dirty="0"/>
                  <a:t> HS </a:t>
                </a:r>
                <a:r>
                  <a:rPr lang="en-US" dirty="0" err="1"/>
                  <a:t>dễ</a:t>
                </a:r>
                <a:r>
                  <a:rPr lang="en-US" dirty="0"/>
                  <a:t> </a:t>
                </a:r>
                <a:r>
                  <a:rPr lang="en-US" dirty="0" err="1"/>
                  <a:t>theo</a:t>
                </a:r>
                <a:r>
                  <a:rPr lang="en-US" dirty="0"/>
                  <a:t> </a:t>
                </a:r>
                <a:r>
                  <a:rPr lang="en-US" dirty="0" err="1"/>
                  <a:t>dõi</a:t>
                </a:r>
                <a:r>
                  <a:rPr lang="en-US" dirty="0"/>
                  <a:t>. </a:t>
                </a:r>
                <a:r>
                  <a:rPr lang="en-US" dirty="0" err="1"/>
                  <a:t>Chỗ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ch</a:t>
                </a:r>
                <a:r>
                  <a:rPr lang="vi-VN" dirty="0"/>
                  <a:t>ư</a:t>
                </a:r>
                <a:r>
                  <a:rPr lang="en-US" dirty="0"/>
                  <a:t>a </a:t>
                </a:r>
                <a:r>
                  <a:rPr lang="en-US" dirty="0" err="1"/>
                  <a:t>đúng</a:t>
                </a:r>
                <a:r>
                  <a:rPr lang="en-US" dirty="0"/>
                  <a:t> . </a:t>
                </a:r>
                <a:r>
                  <a:rPr lang="en-US" dirty="0" err="1"/>
                  <a:t>Phải</a:t>
                </a:r>
                <a:r>
                  <a:rPr lang="en-US" dirty="0"/>
                  <a:t> </a:t>
                </a:r>
                <a:r>
                  <a:rPr lang="en-US" dirty="0" err="1"/>
                  <a:t>thay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“ Th</a:t>
                </a:r>
                <a:r>
                  <a:rPr lang="vi-VN" dirty="0"/>
                  <a:t>ư</a:t>
                </a:r>
                <a:r>
                  <a:rPr lang="en-US" dirty="0" err="1"/>
                  <a:t>ơng</a:t>
                </a:r>
                <a:r>
                  <a:rPr lang="en-US" dirty="0"/>
                  <a:t> ….” </a:t>
                </a:r>
                <a:r>
                  <a:rPr lang="en-US" dirty="0" err="1"/>
                  <a:t>nh</a:t>
                </a:r>
                <a:r>
                  <a:rPr lang="vi-VN" dirty="0"/>
                  <a:t>ư</a:t>
                </a:r>
                <a:r>
                  <a:rPr lang="en-US" dirty="0"/>
                  <a:t> </a:t>
                </a:r>
                <a:r>
                  <a:rPr lang="en-US" dirty="0" err="1"/>
                  <a:t>sách</a:t>
                </a:r>
                <a:r>
                  <a:rPr lang="en-US" dirty="0"/>
                  <a:t> </a:t>
                </a:r>
                <a:r>
                  <a:rPr lang="en-US" dirty="0" err="1"/>
                  <a:t>giáo</a:t>
                </a:r>
                <a:r>
                  <a:rPr lang="en-US" dirty="0"/>
                  <a:t> khoa.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phức</a:t>
                </a:r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đảo</a:t>
                </a:r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đ</a:t>
                </a:r>
                <a:r>
                  <a:rPr lang="vi-VN" dirty="0"/>
                  <a:t>ư</a:t>
                </a:r>
                <a:r>
                  <a:rPr lang="en-US" dirty="0" err="1"/>
                  <a:t>ợc</a:t>
                </a:r>
                <a:r>
                  <a:rPr lang="en-US" dirty="0"/>
                  <a:t> </a:t>
                </a:r>
                <a:r>
                  <a:rPr lang="en-US" dirty="0" err="1"/>
                  <a:t>kí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aseline="0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𝑧^(−1)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5184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96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21772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Không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đặt</a:t>
                </a:r>
                <a:r>
                  <a:rPr lang="en-US" dirty="0"/>
                  <a:t> </a:t>
                </a:r>
                <a:r>
                  <a:rPr lang="en-US" dirty="0" err="1"/>
                  <a:t>quá</a:t>
                </a:r>
                <a:r>
                  <a:rPr lang="en-US" dirty="0"/>
                  <a:t> </a:t>
                </a:r>
                <a:r>
                  <a:rPr lang="en-US" dirty="0" err="1"/>
                  <a:t>nhiều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 </a:t>
                </a:r>
                <a:r>
                  <a:rPr lang="en-US" dirty="0" err="1"/>
                  <a:t>Chỉ</a:t>
                </a:r>
                <a:r>
                  <a:rPr lang="en-US" dirty="0"/>
                  <a:t> </a:t>
                </a:r>
                <a:r>
                  <a:rPr lang="en-US" dirty="0" err="1"/>
                  <a:t>giữ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5,6,7.</a:t>
                </a:r>
              </a:p>
              <a:p>
                <a:pPr marL="0" marR="0" lvl="0" indent="0" algn="l" defTabSz="21772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err="1"/>
                  <a:t>Tách</a:t>
                </a:r>
                <a:r>
                  <a:rPr lang="en-US" dirty="0"/>
                  <a:t>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5 </a:t>
                </a:r>
                <a:r>
                  <a:rPr lang="en-US" dirty="0" err="1"/>
                  <a:t>thành</a:t>
                </a:r>
                <a:r>
                  <a:rPr lang="en-US" dirty="0"/>
                  <a:t> 3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.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gõ</a:t>
                </a:r>
                <a:r>
                  <a:rPr lang="en-US" dirty="0"/>
                  <a:t> </a:t>
                </a:r>
                <a:r>
                  <a:rPr lang="en-US" dirty="0" err="1"/>
                  <a:t>thêm</a:t>
                </a:r>
                <a:r>
                  <a:rPr lang="en-US" dirty="0"/>
                  <a:t> </a:t>
                </a:r>
                <a:r>
                  <a:rPr lang="en-US" dirty="0" err="1"/>
                  <a:t>kết</a:t>
                </a:r>
                <a:r>
                  <a:rPr lang="en-US" dirty="0"/>
                  <a:t> </a:t>
                </a:r>
                <a:r>
                  <a:rPr lang="en-US" dirty="0" err="1"/>
                  <a:t>quả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phép</a:t>
                </a:r>
                <a:r>
                  <a:rPr lang="en-US" dirty="0"/>
                  <a:t> </a:t>
                </a:r>
                <a:r>
                  <a:rPr lang="en-US" dirty="0" err="1"/>
                  <a:t>nhân</a:t>
                </a:r>
                <a:r>
                  <a:rPr lang="en-US" dirty="0"/>
                  <a:t>.</a:t>
                </a:r>
              </a:p>
              <a:p>
                <a:pPr marL="0" marR="0" lvl="0" indent="0" algn="l" defTabSz="21772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err="1"/>
                  <a:t>Kết</a:t>
                </a:r>
                <a:r>
                  <a:rPr lang="en-US" dirty="0"/>
                  <a:t> </a:t>
                </a:r>
                <a:r>
                  <a:rPr lang="en-US" dirty="0" err="1"/>
                  <a:t>luận</a:t>
                </a:r>
                <a:r>
                  <a:rPr lang="en-US" dirty="0"/>
                  <a:t> ở </a:t>
                </a:r>
                <a:r>
                  <a:rPr lang="en-US" dirty="0" err="1"/>
                  <a:t>hiệu</a:t>
                </a:r>
                <a:r>
                  <a:rPr lang="en-US" dirty="0"/>
                  <a:t> </a:t>
                </a:r>
                <a:r>
                  <a:rPr lang="en-US" dirty="0" err="1"/>
                  <a:t>ứng</a:t>
                </a:r>
                <a:r>
                  <a:rPr lang="en-US" dirty="0"/>
                  <a:t> 7 </a:t>
                </a:r>
                <a:r>
                  <a:rPr lang="en-US" dirty="0" err="1"/>
                  <a:t>cần</a:t>
                </a:r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rõ</a:t>
                </a:r>
                <a:r>
                  <a:rPr lang="en-US" dirty="0"/>
                  <a:t> </a:t>
                </a:r>
                <a:r>
                  <a:rPr lang="en-US" dirty="0" err="1"/>
                  <a:t>phần</a:t>
                </a:r>
                <a:r>
                  <a:rPr lang="en-US" dirty="0"/>
                  <a:t> </a:t>
                </a:r>
                <a:r>
                  <a:rPr lang="en-US" dirty="0" err="1"/>
                  <a:t>thực</a:t>
                </a:r>
                <a:r>
                  <a:rPr lang="en-US" baseline="0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𝑧 ̅……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775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108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59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9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3434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26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663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7713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739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319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5057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81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9784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67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213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1411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787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1772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33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16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39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A8B73-FCCD-4D4C-BC4E-0CE5120A1B5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1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9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3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51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1" cy="365125"/>
          </a:xfrm>
          <a:prstGeom prst="rect">
            <a:avLst/>
          </a:prstGeom>
        </p:spPr>
        <p:txBody>
          <a:bodyPr lIns="91426" tIns="45713" rIns="91426" bIns="45713"/>
          <a:lstStyle/>
          <a:p>
            <a:fld id="{D15044BE-B3F3-4258-B55D-9238C2EBFDF1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3" y="6356353"/>
            <a:ext cx="3860800" cy="365125"/>
          </a:xfrm>
          <a:prstGeom prst="rect">
            <a:avLst/>
          </a:prstGeom>
        </p:spPr>
        <p:txBody>
          <a:bodyPr lIns="91426" tIns="45713" rIns="91426" bIns="45713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2" y="6356353"/>
            <a:ext cx="2844801" cy="365125"/>
          </a:xfrm>
          <a:prstGeom prst="rect">
            <a:avLst/>
          </a:prstGeom>
        </p:spPr>
        <p:txBody>
          <a:bodyPr lIns="91426" tIns="45713" rIns="91426" bIns="45713"/>
          <a:lstStyle/>
          <a:p>
            <a:fld id="{E56A0A80-8336-46B1-B89F-89FB7E7362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7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5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3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4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0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2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8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6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2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4BFF-02A9-4CC0-BA7D-8F760F66915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13A4A-82AD-4844-AC53-C2EC972D8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0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8.wmf"/><Relationship Id="rId18" Type="http://schemas.openxmlformats.org/officeDocument/2006/relationships/oleObject" Target="../embeddings/oleObject48.bin"/><Relationship Id="rId26" Type="http://schemas.openxmlformats.org/officeDocument/2006/relationships/oleObject" Target="../embeddings/oleObject52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71.wmf"/><Relationship Id="rId7" Type="http://schemas.openxmlformats.org/officeDocument/2006/relationships/image" Target="../media/image70.png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60.wmf"/><Relationship Id="rId25" Type="http://schemas.openxmlformats.org/officeDocument/2006/relationships/image" Target="../media/image73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47.bin"/><Relationship Id="rId20" Type="http://schemas.openxmlformats.org/officeDocument/2006/relationships/oleObject" Target="../embeddings/oleObject49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69.png"/><Relationship Id="rId11" Type="http://schemas.openxmlformats.org/officeDocument/2006/relationships/image" Target="../media/image57.wmf"/><Relationship Id="rId24" Type="http://schemas.openxmlformats.org/officeDocument/2006/relationships/oleObject" Target="../embeddings/oleObject51.bin"/><Relationship Id="rId5" Type="http://schemas.openxmlformats.org/officeDocument/2006/relationships/image" Target="../media/image68.png"/><Relationship Id="rId15" Type="http://schemas.openxmlformats.org/officeDocument/2006/relationships/image" Target="../media/image59.wmf"/><Relationship Id="rId23" Type="http://schemas.openxmlformats.org/officeDocument/2006/relationships/image" Target="../media/image72.wmf"/><Relationship Id="rId28" Type="http://schemas.openxmlformats.org/officeDocument/2006/relationships/image" Target="../media/image17.png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61.emf"/><Relationship Id="rId4" Type="http://schemas.openxmlformats.org/officeDocument/2006/relationships/image" Target="../media/image67.png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46.bin"/><Relationship Id="rId22" Type="http://schemas.openxmlformats.org/officeDocument/2006/relationships/oleObject" Target="../embeddings/oleObject50.bin"/><Relationship Id="rId27" Type="http://schemas.openxmlformats.org/officeDocument/2006/relationships/image" Target="../media/image7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53.bin"/><Relationship Id="rId18" Type="http://schemas.openxmlformats.org/officeDocument/2006/relationships/image" Target="../media/image77.wmf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88.wmf"/><Relationship Id="rId7" Type="http://schemas.openxmlformats.org/officeDocument/2006/relationships/image" Target="../media/image82.wmf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6.wmf"/><Relationship Id="rId20" Type="http://schemas.openxmlformats.org/officeDocument/2006/relationships/image" Target="../media/image78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81.wmf"/><Relationship Id="rId11" Type="http://schemas.openxmlformats.org/officeDocument/2006/relationships/image" Target="../media/image86.wmf"/><Relationship Id="rId24" Type="http://schemas.openxmlformats.org/officeDocument/2006/relationships/image" Target="../media/image17.png"/><Relationship Id="rId5" Type="http://schemas.openxmlformats.org/officeDocument/2006/relationships/image" Target="../media/image80.wmf"/><Relationship Id="rId15" Type="http://schemas.openxmlformats.org/officeDocument/2006/relationships/oleObject" Target="../embeddings/oleObject54.bin"/><Relationship Id="rId23" Type="http://schemas.openxmlformats.org/officeDocument/2006/relationships/image" Target="../media/image90.wmf"/><Relationship Id="rId10" Type="http://schemas.openxmlformats.org/officeDocument/2006/relationships/image" Target="../media/image85.wmf"/><Relationship Id="rId19" Type="http://schemas.openxmlformats.org/officeDocument/2006/relationships/oleObject" Target="../embeddings/oleObject56.bin"/><Relationship Id="rId4" Type="http://schemas.openxmlformats.org/officeDocument/2006/relationships/image" Target="../media/image79.wmf"/><Relationship Id="rId9" Type="http://schemas.openxmlformats.org/officeDocument/2006/relationships/image" Target="../media/image84.wmf"/><Relationship Id="rId14" Type="http://schemas.openxmlformats.org/officeDocument/2006/relationships/image" Target="../media/image75.wmf"/><Relationship Id="rId22" Type="http://schemas.openxmlformats.org/officeDocument/2006/relationships/image" Target="../media/image8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image" Target="../media/image101.wmf"/><Relationship Id="rId18" Type="http://schemas.openxmlformats.org/officeDocument/2006/relationships/image" Target="../media/image106.wmf"/><Relationship Id="rId3" Type="http://schemas.openxmlformats.org/officeDocument/2006/relationships/image" Target="../media/image91.wmf"/><Relationship Id="rId21" Type="http://schemas.openxmlformats.org/officeDocument/2006/relationships/image" Target="../media/image17.png"/><Relationship Id="rId7" Type="http://schemas.openxmlformats.org/officeDocument/2006/relationships/image" Target="../media/image95.wmf"/><Relationship Id="rId12" Type="http://schemas.openxmlformats.org/officeDocument/2006/relationships/image" Target="../media/image100.wmf"/><Relationship Id="rId17" Type="http://schemas.openxmlformats.org/officeDocument/2006/relationships/image" Target="../media/image105.w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4.wmf"/><Relationship Id="rId20" Type="http://schemas.openxmlformats.org/officeDocument/2006/relationships/image" Target="../media/image108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wmf"/><Relationship Id="rId11" Type="http://schemas.openxmlformats.org/officeDocument/2006/relationships/image" Target="../media/image99.wmf"/><Relationship Id="rId5" Type="http://schemas.openxmlformats.org/officeDocument/2006/relationships/image" Target="../media/image93.wmf"/><Relationship Id="rId15" Type="http://schemas.openxmlformats.org/officeDocument/2006/relationships/image" Target="../media/image103.wmf"/><Relationship Id="rId10" Type="http://schemas.openxmlformats.org/officeDocument/2006/relationships/image" Target="../media/image98.wmf"/><Relationship Id="rId19" Type="http://schemas.openxmlformats.org/officeDocument/2006/relationships/image" Target="../media/image107.wmf"/><Relationship Id="rId4" Type="http://schemas.openxmlformats.org/officeDocument/2006/relationships/image" Target="../media/image92.wmf"/><Relationship Id="rId9" Type="http://schemas.openxmlformats.org/officeDocument/2006/relationships/image" Target="../media/image97.wmf"/><Relationship Id="rId14" Type="http://schemas.openxmlformats.org/officeDocument/2006/relationships/image" Target="../media/image102.w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3.wmf"/><Relationship Id="rId18" Type="http://schemas.openxmlformats.org/officeDocument/2006/relationships/image" Target="../media/image115.wmf"/><Relationship Id="rId26" Type="http://schemas.openxmlformats.org/officeDocument/2006/relationships/oleObject" Target="../embeddings/oleObject68.bin"/><Relationship Id="rId3" Type="http://schemas.openxmlformats.org/officeDocument/2006/relationships/notesSlide" Target="../notesSlides/notesSlide12.xml"/><Relationship Id="rId21" Type="http://schemas.openxmlformats.org/officeDocument/2006/relationships/oleObject" Target="../embeddings/oleObject65.bin"/><Relationship Id="rId34" Type="http://schemas.openxmlformats.org/officeDocument/2006/relationships/image" Target="../media/image122.wmf"/><Relationship Id="rId7" Type="http://schemas.openxmlformats.org/officeDocument/2006/relationships/image" Target="../media/image110.wmf"/><Relationship Id="rId12" Type="http://schemas.openxmlformats.org/officeDocument/2006/relationships/oleObject" Target="../embeddings/oleObject61.bin"/><Relationship Id="rId17" Type="http://schemas.openxmlformats.org/officeDocument/2006/relationships/oleObject" Target="../embeddings/oleObject63.bin"/><Relationship Id="rId25" Type="http://schemas.openxmlformats.org/officeDocument/2006/relationships/image" Target="../media/image118.wmf"/><Relationship Id="rId33" Type="http://schemas.openxmlformats.org/officeDocument/2006/relationships/oleObject" Target="../embeddings/oleObject7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14.wmf"/><Relationship Id="rId20" Type="http://schemas.openxmlformats.org/officeDocument/2006/relationships/image" Target="../media/image116.wmf"/><Relationship Id="rId29" Type="http://schemas.openxmlformats.org/officeDocument/2006/relationships/image" Target="../media/image120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112.wmf"/><Relationship Id="rId24" Type="http://schemas.openxmlformats.org/officeDocument/2006/relationships/oleObject" Target="../embeddings/oleObject67.bin"/><Relationship Id="rId32" Type="http://schemas.openxmlformats.org/officeDocument/2006/relationships/image" Target="../media/image121.wmf"/><Relationship Id="rId5" Type="http://schemas.openxmlformats.org/officeDocument/2006/relationships/image" Target="../media/image109.wmf"/><Relationship Id="rId15" Type="http://schemas.openxmlformats.org/officeDocument/2006/relationships/oleObject" Target="../embeddings/oleObject62.bin"/><Relationship Id="rId23" Type="http://schemas.openxmlformats.org/officeDocument/2006/relationships/image" Target="../media/image117.wmf"/><Relationship Id="rId28" Type="http://schemas.openxmlformats.org/officeDocument/2006/relationships/oleObject" Target="../embeddings/oleObject69.bin"/><Relationship Id="rId10" Type="http://schemas.openxmlformats.org/officeDocument/2006/relationships/oleObject" Target="../embeddings/oleObject60.bin"/><Relationship Id="rId19" Type="http://schemas.openxmlformats.org/officeDocument/2006/relationships/oleObject" Target="../embeddings/oleObject64.bin"/><Relationship Id="rId31" Type="http://schemas.openxmlformats.org/officeDocument/2006/relationships/oleObject" Target="../embeddings/oleObject71.bin"/><Relationship Id="rId4" Type="http://schemas.openxmlformats.org/officeDocument/2006/relationships/oleObject" Target="../embeddings/oleObject57.bin"/><Relationship Id="rId9" Type="http://schemas.openxmlformats.org/officeDocument/2006/relationships/image" Target="../media/image111.wmf"/><Relationship Id="rId14" Type="http://schemas.openxmlformats.org/officeDocument/2006/relationships/image" Target="../media/image123.png"/><Relationship Id="rId22" Type="http://schemas.openxmlformats.org/officeDocument/2006/relationships/oleObject" Target="../embeddings/oleObject66.bin"/><Relationship Id="rId27" Type="http://schemas.openxmlformats.org/officeDocument/2006/relationships/image" Target="../media/image119.wmf"/><Relationship Id="rId30" Type="http://schemas.openxmlformats.org/officeDocument/2006/relationships/oleObject" Target="../embeddings/oleObject70.bin"/><Relationship Id="rId35" Type="http://schemas.openxmlformats.org/officeDocument/2006/relationships/image" Target="../media/image17.png"/><Relationship Id="rId8" Type="http://schemas.openxmlformats.org/officeDocument/2006/relationships/oleObject" Target="../embeddings/oleObject59.bin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6.wmf"/><Relationship Id="rId18" Type="http://schemas.openxmlformats.org/officeDocument/2006/relationships/oleObject" Target="../embeddings/oleObject78.bin"/><Relationship Id="rId26" Type="http://schemas.openxmlformats.org/officeDocument/2006/relationships/image" Target="../media/image132.wmf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130.wmf"/><Relationship Id="rId7" Type="http://schemas.openxmlformats.org/officeDocument/2006/relationships/image" Target="../media/image139.png"/><Relationship Id="rId12" Type="http://schemas.openxmlformats.org/officeDocument/2006/relationships/oleObject" Target="../embeddings/oleObject75.bin"/><Relationship Id="rId17" Type="http://schemas.openxmlformats.org/officeDocument/2006/relationships/image" Target="../media/image128.wmf"/><Relationship Id="rId25" Type="http://schemas.openxmlformats.org/officeDocument/2006/relationships/oleObject" Target="../embeddings/oleObject82.bin"/><Relationship Id="rId3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77.bin"/><Relationship Id="rId20" Type="http://schemas.openxmlformats.org/officeDocument/2006/relationships/oleObject" Target="../embeddings/oleObject79.bin"/><Relationship Id="rId29" Type="http://schemas.openxmlformats.org/officeDocument/2006/relationships/oleObject" Target="../embeddings/oleObject84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8.png"/><Relationship Id="rId11" Type="http://schemas.openxmlformats.org/officeDocument/2006/relationships/image" Target="../media/image125.wmf"/><Relationship Id="rId24" Type="http://schemas.openxmlformats.org/officeDocument/2006/relationships/oleObject" Target="../embeddings/oleObject81.bin"/><Relationship Id="rId32" Type="http://schemas.openxmlformats.org/officeDocument/2006/relationships/image" Target="../media/image135.wmf"/><Relationship Id="rId5" Type="http://schemas.openxmlformats.org/officeDocument/2006/relationships/image" Target="../media/image137.png"/><Relationship Id="rId15" Type="http://schemas.openxmlformats.org/officeDocument/2006/relationships/image" Target="../media/image127.wmf"/><Relationship Id="rId23" Type="http://schemas.openxmlformats.org/officeDocument/2006/relationships/image" Target="../media/image131.wmf"/><Relationship Id="rId28" Type="http://schemas.openxmlformats.org/officeDocument/2006/relationships/image" Target="../media/image133.wmf"/><Relationship Id="rId10" Type="http://schemas.openxmlformats.org/officeDocument/2006/relationships/oleObject" Target="../embeddings/oleObject74.bin"/><Relationship Id="rId19" Type="http://schemas.openxmlformats.org/officeDocument/2006/relationships/image" Target="../media/image129.wmf"/><Relationship Id="rId31" Type="http://schemas.openxmlformats.org/officeDocument/2006/relationships/oleObject" Target="../embeddings/oleObject85.bin"/><Relationship Id="rId4" Type="http://schemas.openxmlformats.org/officeDocument/2006/relationships/image" Target="../media/image136.png"/><Relationship Id="rId9" Type="http://schemas.openxmlformats.org/officeDocument/2006/relationships/image" Target="../media/image124.png"/><Relationship Id="rId14" Type="http://schemas.openxmlformats.org/officeDocument/2006/relationships/oleObject" Target="../embeddings/oleObject76.bin"/><Relationship Id="rId22" Type="http://schemas.openxmlformats.org/officeDocument/2006/relationships/oleObject" Target="../embeddings/oleObject80.bin"/><Relationship Id="rId27" Type="http://schemas.openxmlformats.org/officeDocument/2006/relationships/oleObject" Target="../embeddings/oleObject83.bin"/><Relationship Id="rId30" Type="http://schemas.openxmlformats.org/officeDocument/2006/relationships/image" Target="../media/image134.wmf"/><Relationship Id="rId8" Type="http://schemas.openxmlformats.org/officeDocument/2006/relationships/oleObject" Target="../embeddings/oleObject7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oleObject" Target="../embeddings/oleObject88.bin"/><Relationship Id="rId18" Type="http://schemas.openxmlformats.org/officeDocument/2006/relationships/image" Target="../media/image128.wmf"/><Relationship Id="rId26" Type="http://schemas.openxmlformats.org/officeDocument/2006/relationships/image" Target="../media/image140.wmf"/><Relationship Id="rId3" Type="http://schemas.openxmlformats.org/officeDocument/2006/relationships/notesSlide" Target="../notesSlides/notesSlide14.xml"/><Relationship Id="rId21" Type="http://schemas.openxmlformats.org/officeDocument/2006/relationships/oleObject" Target="../embeddings/oleObject92.bin"/><Relationship Id="rId7" Type="http://schemas.openxmlformats.org/officeDocument/2006/relationships/image" Target="../media/image139.png"/><Relationship Id="rId12" Type="http://schemas.openxmlformats.org/officeDocument/2006/relationships/image" Target="../media/image125.wmf"/><Relationship Id="rId17" Type="http://schemas.openxmlformats.org/officeDocument/2006/relationships/oleObject" Target="../embeddings/oleObject90.bin"/><Relationship Id="rId25" Type="http://schemas.openxmlformats.org/officeDocument/2006/relationships/oleObject" Target="../embeddings/oleObject94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27.wmf"/><Relationship Id="rId20" Type="http://schemas.openxmlformats.org/officeDocument/2006/relationships/image" Target="../media/image129.wmf"/><Relationship Id="rId29" Type="http://schemas.openxmlformats.org/officeDocument/2006/relationships/oleObject" Target="../embeddings/oleObject96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8.png"/><Relationship Id="rId11" Type="http://schemas.openxmlformats.org/officeDocument/2006/relationships/oleObject" Target="../embeddings/oleObject87.bin"/><Relationship Id="rId24" Type="http://schemas.openxmlformats.org/officeDocument/2006/relationships/image" Target="../media/image131.wmf"/><Relationship Id="rId32" Type="http://schemas.openxmlformats.org/officeDocument/2006/relationships/image" Target="../media/image143.wmf"/><Relationship Id="rId5" Type="http://schemas.openxmlformats.org/officeDocument/2006/relationships/image" Target="../media/image137.png"/><Relationship Id="rId15" Type="http://schemas.openxmlformats.org/officeDocument/2006/relationships/oleObject" Target="../embeddings/oleObject89.bin"/><Relationship Id="rId23" Type="http://schemas.openxmlformats.org/officeDocument/2006/relationships/oleObject" Target="../embeddings/oleObject93.bin"/><Relationship Id="rId28" Type="http://schemas.openxmlformats.org/officeDocument/2006/relationships/image" Target="../media/image141.wmf"/><Relationship Id="rId10" Type="http://schemas.openxmlformats.org/officeDocument/2006/relationships/image" Target="../media/image124.png"/><Relationship Id="rId19" Type="http://schemas.openxmlformats.org/officeDocument/2006/relationships/oleObject" Target="../embeddings/oleObject91.bin"/><Relationship Id="rId31" Type="http://schemas.openxmlformats.org/officeDocument/2006/relationships/oleObject" Target="../embeddings/oleObject97.bin"/><Relationship Id="rId4" Type="http://schemas.openxmlformats.org/officeDocument/2006/relationships/image" Target="../media/image136.png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126.wmf"/><Relationship Id="rId22" Type="http://schemas.openxmlformats.org/officeDocument/2006/relationships/image" Target="../media/image130.wmf"/><Relationship Id="rId27" Type="http://schemas.openxmlformats.org/officeDocument/2006/relationships/oleObject" Target="../embeddings/oleObject95.bin"/><Relationship Id="rId30" Type="http://schemas.openxmlformats.org/officeDocument/2006/relationships/image" Target="../media/image14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wmf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147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4.wmf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8.bin"/><Relationship Id="rId10" Type="http://schemas.openxmlformats.org/officeDocument/2006/relationships/image" Target="../media/image146.wmf"/><Relationship Id="rId4" Type="http://schemas.openxmlformats.org/officeDocument/2006/relationships/image" Target="../media/image148.emf"/><Relationship Id="rId9" Type="http://schemas.openxmlformats.org/officeDocument/2006/relationships/oleObject" Target="../embeddings/oleObject10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13" Type="http://schemas.openxmlformats.org/officeDocument/2006/relationships/image" Target="../media/image157.png"/><Relationship Id="rId18" Type="http://schemas.openxmlformats.org/officeDocument/2006/relationships/oleObject" Target="../embeddings/oleObject108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50.wmf"/><Relationship Id="rId12" Type="http://schemas.openxmlformats.org/officeDocument/2006/relationships/image" Target="../media/image156.png"/><Relationship Id="rId17" Type="http://schemas.openxmlformats.org/officeDocument/2006/relationships/image" Target="../media/image154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7.bin"/><Relationship Id="rId20" Type="http://schemas.openxmlformats.org/officeDocument/2006/relationships/image" Target="../media/image17.png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03.bin"/><Relationship Id="rId11" Type="http://schemas.openxmlformats.org/officeDocument/2006/relationships/image" Target="../media/image152.wmf"/><Relationship Id="rId5" Type="http://schemas.openxmlformats.org/officeDocument/2006/relationships/image" Target="../media/image149.wmf"/><Relationship Id="rId15" Type="http://schemas.openxmlformats.org/officeDocument/2006/relationships/image" Target="../media/image153.wmf"/><Relationship Id="rId10" Type="http://schemas.openxmlformats.org/officeDocument/2006/relationships/oleObject" Target="../embeddings/oleObject105.bin"/><Relationship Id="rId19" Type="http://schemas.openxmlformats.org/officeDocument/2006/relationships/image" Target="../media/image155.wmf"/><Relationship Id="rId4" Type="http://schemas.openxmlformats.org/officeDocument/2006/relationships/oleObject" Target="../embeddings/oleObject102.bin"/><Relationship Id="rId9" Type="http://schemas.openxmlformats.org/officeDocument/2006/relationships/image" Target="../media/image151.wmf"/><Relationship Id="rId14" Type="http://schemas.openxmlformats.org/officeDocument/2006/relationships/oleObject" Target="../embeddings/oleObject106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1.bin"/><Relationship Id="rId13" Type="http://schemas.openxmlformats.org/officeDocument/2006/relationships/image" Target="../media/image157.png"/><Relationship Id="rId18" Type="http://schemas.openxmlformats.org/officeDocument/2006/relationships/oleObject" Target="../embeddings/oleObject115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59.wmf"/><Relationship Id="rId12" Type="http://schemas.openxmlformats.org/officeDocument/2006/relationships/image" Target="../media/image156.png"/><Relationship Id="rId17" Type="http://schemas.openxmlformats.org/officeDocument/2006/relationships/image" Target="../media/image163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14.bin"/><Relationship Id="rId20" Type="http://schemas.openxmlformats.org/officeDocument/2006/relationships/image" Target="../media/image17.png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10.bin"/><Relationship Id="rId11" Type="http://schemas.openxmlformats.org/officeDocument/2006/relationships/image" Target="../media/image161.wmf"/><Relationship Id="rId5" Type="http://schemas.openxmlformats.org/officeDocument/2006/relationships/image" Target="../media/image158.wmf"/><Relationship Id="rId15" Type="http://schemas.openxmlformats.org/officeDocument/2006/relationships/image" Target="../media/image162.wmf"/><Relationship Id="rId10" Type="http://schemas.openxmlformats.org/officeDocument/2006/relationships/oleObject" Target="../embeddings/oleObject112.bin"/><Relationship Id="rId19" Type="http://schemas.openxmlformats.org/officeDocument/2006/relationships/image" Target="../media/image164.wmf"/><Relationship Id="rId4" Type="http://schemas.openxmlformats.org/officeDocument/2006/relationships/oleObject" Target="../embeddings/oleObject109.bin"/><Relationship Id="rId9" Type="http://schemas.openxmlformats.org/officeDocument/2006/relationships/image" Target="../media/image160.wmf"/><Relationship Id="rId14" Type="http://schemas.openxmlformats.org/officeDocument/2006/relationships/oleObject" Target="../embeddings/oleObject11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w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5.wmf"/><Relationship Id="rId5" Type="http://schemas.openxmlformats.org/officeDocument/2006/relationships/oleObject" Target="../embeddings/oleObject116.bin"/><Relationship Id="rId4" Type="http://schemas.openxmlformats.org/officeDocument/2006/relationships/image" Target="../media/image167.emf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wmf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11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68.wmf"/><Relationship Id="rId5" Type="http://schemas.openxmlformats.org/officeDocument/2006/relationships/oleObject" Target="../embeddings/oleObject118.bin"/><Relationship Id="rId4" Type="http://schemas.openxmlformats.org/officeDocument/2006/relationships/image" Target="../media/image167.emf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10" Type="http://schemas.openxmlformats.org/officeDocument/2006/relationships/image" Target="../media/image175.png"/><Relationship Id="rId4" Type="http://schemas.openxmlformats.org/officeDocument/2006/relationships/image" Target="../media/image171.png"/><Relationship Id="rId9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wmf"/><Relationship Id="rId13" Type="http://schemas.openxmlformats.org/officeDocument/2006/relationships/image" Target="../media/image183.png"/><Relationship Id="rId18" Type="http://schemas.openxmlformats.org/officeDocument/2006/relationships/image" Target="../media/image17.png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121.bin"/><Relationship Id="rId12" Type="http://schemas.openxmlformats.org/officeDocument/2006/relationships/image" Target="../media/image179.wmf"/><Relationship Id="rId17" Type="http://schemas.openxmlformats.org/officeDocument/2006/relationships/image" Target="../media/image18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5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76.wmf"/><Relationship Id="rId11" Type="http://schemas.openxmlformats.org/officeDocument/2006/relationships/oleObject" Target="../embeddings/oleObject123.bin"/><Relationship Id="rId5" Type="http://schemas.openxmlformats.org/officeDocument/2006/relationships/oleObject" Target="../embeddings/oleObject120.bin"/><Relationship Id="rId15" Type="http://schemas.openxmlformats.org/officeDocument/2006/relationships/image" Target="../media/image180.wmf"/><Relationship Id="rId10" Type="http://schemas.openxmlformats.org/officeDocument/2006/relationships/image" Target="../media/image178.wmf"/><Relationship Id="rId4" Type="http://schemas.openxmlformats.org/officeDocument/2006/relationships/image" Target="../media/image182.png"/><Relationship Id="rId9" Type="http://schemas.openxmlformats.org/officeDocument/2006/relationships/oleObject" Target="../embeddings/oleObject122.bin"/><Relationship Id="rId14" Type="http://schemas.openxmlformats.org/officeDocument/2006/relationships/oleObject" Target="../embeddings/oleObject12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wmf"/><Relationship Id="rId13" Type="http://schemas.openxmlformats.org/officeDocument/2006/relationships/image" Target="../media/image183.png"/><Relationship Id="rId18" Type="http://schemas.openxmlformats.org/officeDocument/2006/relationships/oleObject" Target="../embeddings/oleObject132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27.bin"/><Relationship Id="rId12" Type="http://schemas.openxmlformats.org/officeDocument/2006/relationships/image" Target="../media/image186.wmf"/><Relationship Id="rId17" Type="http://schemas.openxmlformats.org/officeDocument/2006/relationships/image" Target="../media/image1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1.bin"/><Relationship Id="rId20" Type="http://schemas.openxmlformats.org/officeDocument/2006/relationships/image" Target="../media/image17.png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4.wmf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6.bin"/><Relationship Id="rId15" Type="http://schemas.openxmlformats.org/officeDocument/2006/relationships/image" Target="../media/image187.wmf"/><Relationship Id="rId10" Type="http://schemas.openxmlformats.org/officeDocument/2006/relationships/image" Target="../media/image178.wmf"/><Relationship Id="rId19" Type="http://schemas.openxmlformats.org/officeDocument/2006/relationships/image" Target="../media/image189.wmf"/><Relationship Id="rId4" Type="http://schemas.openxmlformats.org/officeDocument/2006/relationships/image" Target="../media/image190.png"/><Relationship Id="rId9" Type="http://schemas.openxmlformats.org/officeDocument/2006/relationships/oleObject" Target="../embeddings/oleObject128.bin"/><Relationship Id="rId14" Type="http://schemas.openxmlformats.org/officeDocument/2006/relationships/oleObject" Target="../embeddings/oleObject13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wmf"/><Relationship Id="rId13" Type="http://schemas.openxmlformats.org/officeDocument/2006/relationships/oleObject" Target="../embeddings/oleObject136.bin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93.wm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5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98.png"/><Relationship Id="rId11" Type="http://schemas.openxmlformats.org/officeDocument/2006/relationships/oleObject" Target="../embeddings/oleObject135.bin"/><Relationship Id="rId5" Type="http://schemas.openxmlformats.org/officeDocument/2006/relationships/image" Target="../media/image197.png"/><Relationship Id="rId15" Type="http://schemas.openxmlformats.org/officeDocument/2006/relationships/oleObject" Target="../embeddings/oleObject137.bin"/><Relationship Id="rId10" Type="http://schemas.openxmlformats.org/officeDocument/2006/relationships/image" Target="../media/image192.wmf"/><Relationship Id="rId4" Type="http://schemas.openxmlformats.org/officeDocument/2006/relationships/image" Target="../media/image196.png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9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71.png"/><Relationship Id="rId4" Type="http://schemas.openxmlformats.org/officeDocument/2006/relationships/image" Target="../media/image3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05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04.png"/><Relationship Id="rId11" Type="http://schemas.openxmlformats.org/officeDocument/2006/relationships/image" Target="../media/image201.wmf"/><Relationship Id="rId5" Type="http://schemas.openxmlformats.org/officeDocument/2006/relationships/image" Target="../media/image203.gif"/><Relationship Id="rId10" Type="http://schemas.openxmlformats.org/officeDocument/2006/relationships/oleObject" Target="../embeddings/oleObject139.bin"/><Relationship Id="rId4" Type="http://schemas.openxmlformats.org/officeDocument/2006/relationships/image" Target="../media/image202.png"/><Relationship Id="rId9" Type="http://schemas.openxmlformats.org/officeDocument/2006/relationships/image" Target="../media/image20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08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wmf"/><Relationship Id="rId13" Type="http://schemas.openxmlformats.org/officeDocument/2006/relationships/oleObject" Target="../embeddings/oleObject144.bin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212.wm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4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09.wmf"/><Relationship Id="rId11" Type="http://schemas.openxmlformats.org/officeDocument/2006/relationships/oleObject" Target="../embeddings/oleObject143.bin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10" Type="http://schemas.openxmlformats.org/officeDocument/2006/relationships/image" Target="../media/image211.wmf"/><Relationship Id="rId4" Type="http://schemas.openxmlformats.org/officeDocument/2006/relationships/image" Target="../media/image215.png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213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wmf"/><Relationship Id="rId13" Type="http://schemas.openxmlformats.org/officeDocument/2006/relationships/oleObject" Target="../embeddings/oleObject150.bin"/><Relationship Id="rId18" Type="http://schemas.openxmlformats.org/officeDocument/2006/relationships/image" Target="../media/image222.wmf"/><Relationship Id="rId3" Type="http://schemas.openxmlformats.org/officeDocument/2006/relationships/notesSlide" Target="../notesSlides/notesSlide29.xml"/><Relationship Id="rId21" Type="http://schemas.openxmlformats.org/officeDocument/2006/relationships/oleObject" Target="../embeddings/oleObject154.bin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219.wmf"/><Relationship Id="rId17" Type="http://schemas.openxmlformats.org/officeDocument/2006/relationships/oleObject" Target="../embeddings/oleObject15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1.wmf"/><Relationship Id="rId20" Type="http://schemas.openxmlformats.org/officeDocument/2006/relationships/image" Target="../media/image223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16.w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23" Type="http://schemas.openxmlformats.org/officeDocument/2006/relationships/image" Target="../media/image17.png"/><Relationship Id="rId10" Type="http://schemas.openxmlformats.org/officeDocument/2006/relationships/image" Target="../media/image218.wmf"/><Relationship Id="rId19" Type="http://schemas.openxmlformats.org/officeDocument/2006/relationships/oleObject" Target="../embeddings/oleObject153.bin"/><Relationship Id="rId4" Type="http://schemas.openxmlformats.org/officeDocument/2006/relationships/image" Target="../media/image225.png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220.wmf"/><Relationship Id="rId22" Type="http://schemas.openxmlformats.org/officeDocument/2006/relationships/image" Target="../media/image22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7.bin"/><Relationship Id="rId13" Type="http://schemas.openxmlformats.org/officeDocument/2006/relationships/image" Target="../media/image230.wmf"/><Relationship Id="rId18" Type="http://schemas.openxmlformats.org/officeDocument/2006/relationships/oleObject" Target="../embeddings/oleObject162.bin"/><Relationship Id="rId26" Type="http://schemas.openxmlformats.org/officeDocument/2006/relationships/image" Target="../media/image236.wmf"/><Relationship Id="rId3" Type="http://schemas.openxmlformats.org/officeDocument/2006/relationships/notesSlide" Target="../notesSlides/notesSlide30.xml"/><Relationship Id="rId21" Type="http://schemas.openxmlformats.org/officeDocument/2006/relationships/image" Target="../media/image234.wmf"/><Relationship Id="rId7" Type="http://schemas.openxmlformats.org/officeDocument/2006/relationships/image" Target="../media/image227.wmf"/><Relationship Id="rId12" Type="http://schemas.openxmlformats.org/officeDocument/2006/relationships/oleObject" Target="../embeddings/oleObject159.bin"/><Relationship Id="rId17" Type="http://schemas.openxmlformats.org/officeDocument/2006/relationships/image" Target="../media/image232.wmf"/><Relationship Id="rId25" Type="http://schemas.openxmlformats.org/officeDocument/2006/relationships/oleObject" Target="../embeddings/oleObject16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1.bin"/><Relationship Id="rId20" Type="http://schemas.openxmlformats.org/officeDocument/2006/relationships/oleObject" Target="../embeddings/oleObject163.bin"/><Relationship Id="rId29" Type="http://schemas.openxmlformats.org/officeDocument/2006/relationships/image" Target="../media/image239.png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56.bin"/><Relationship Id="rId11" Type="http://schemas.openxmlformats.org/officeDocument/2006/relationships/image" Target="../media/image229.wmf"/><Relationship Id="rId24" Type="http://schemas.openxmlformats.org/officeDocument/2006/relationships/image" Target="../media/image235.wmf"/><Relationship Id="rId5" Type="http://schemas.openxmlformats.org/officeDocument/2006/relationships/image" Target="../media/image226.wmf"/><Relationship Id="rId15" Type="http://schemas.openxmlformats.org/officeDocument/2006/relationships/image" Target="../media/image231.wmf"/><Relationship Id="rId23" Type="http://schemas.openxmlformats.org/officeDocument/2006/relationships/oleObject" Target="../embeddings/oleObject164.bin"/><Relationship Id="rId28" Type="http://schemas.openxmlformats.org/officeDocument/2006/relationships/image" Target="../media/image237.wmf"/><Relationship Id="rId10" Type="http://schemas.openxmlformats.org/officeDocument/2006/relationships/oleObject" Target="../embeddings/oleObject158.bin"/><Relationship Id="rId19" Type="http://schemas.openxmlformats.org/officeDocument/2006/relationships/image" Target="../media/image233.wmf"/><Relationship Id="rId4" Type="http://schemas.openxmlformats.org/officeDocument/2006/relationships/oleObject" Target="../embeddings/oleObject155.bin"/><Relationship Id="rId9" Type="http://schemas.openxmlformats.org/officeDocument/2006/relationships/image" Target="../media/image228.wmf"/><Relationship Id="rId14" Type="http://schemas.openxmlformats.org/officeDocument/2006/relationships/oleObject" Target="../embeddings/oleObject160.bin"/><Relationship Id="rId22" Type="http://schemas.openxmlformats.org/officeDocument/2006/relationships/image" Target="../media/image238.gif"/><Relationship Id="rId27" Type="http://schemas.openxmlformats.org/officeDocument/2006/relationships/oleObject" Target="../embeddings/oleObject166.bin"/><Relationship Id="rId30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wmf"/><Relationship Id="rId3" Type="http://schemas.openxmlformats.org/officeDocument/2006/relationships/image" Target="../media/image208.png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70.png"/><Relationship Id="rId11" Type="http://schemas.openxmlformats.org/officeDocument/2006/relationships/image" Target="../media/image242.png"/><Relationship Id="rId5" Type="http://schemas.openxmlformats.org/officeDocument/2006/relationships/image" Target="../media/image1820.png"/><Relationship Id="rId10" Type="http://schemas.openxmlformats.org/officeDocument/2006/relationships/image" Target="../media/image241.wmf"/><Relationship Id="rId9" Type="http://schemas.openxmlformats.org/officeDocument/2006/relationships/oleObject" Target="../embeddings/oleObject168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9.bin"/><Relationship Id="rId13" Type="http://schemas.openxmlformats.org/officeDocument/2006/relationships/oleObject" Target="../embeddings/oleObject170.bin"/><Relationship Id="rId18" Type="http://schemas.openxmlformats.org/officeDocument/2006/relationships/oleObject" Target="../embeddings/oleObject171.bin"/><Relationship Id="rId26" Type="http://schemas.openxmlformats.org/officeDocument/2006/relationships/image" Target="../media/image246.wmf"/><Relationship Id="rId3" Type="http://schemas.openxmlformats.org/officeDocument/2006/relationships/notesSlide" Target="../notesSlides/notesSlide31.xml"/><Relationship Id="rId21" Type="http://schemas.openxmlformats.org/officeDocument/2006/relationships/image" Target="../media/image245.wmf"/><Relationship Id="rId7" Type="http://schemas.openxmlformats.org/officeDocument/2006/relationships/image" Target="../media/image249.png"/><Relationship Id="rId12" Type="http://schemas.openxmlformats.org/officeDocument/2006/relationships/image" Target="../media/image250.png"/><Relationship Id="rId17" Type="http://schemas.openxmlformats.org/officeDocument/2006/relationships/image" Target="../media/image251.png"/><Relationship Id="rId25" Type="http://schemas.openxmlformats.org/officeDocument/2006/relationships/oleObject" Target="../embeddings/oleObject53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44.wmf"/><Relationship Id="rId20" Type="http://schemas.openxmlformats.org/officeDocument/2006/relationships/oleObject" Target="../embeddings/oleObject520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7.png"/><Relationship Id="rId11" Type="http://schemas.openxmlformats.org/officeDocument/2006/relationships/image" Target="../media/image243.wmf"/><Relationship Id="rId24" Type="http://schemas.openxmlformats.org/officeDocument/2006/relationships/image" Target="../media/image246.wmf"/><Relationship Id="rId5" Type="http://schemas.openxmlformats.org/officeDocument/2006/relationships/image" Target="../media/image248.png"/><Relationship Id="rId15" Type="http://schemas.openxmlformats.org/officeDocument/2006/relationships/oleObject" Target="../embeddings/oleObject510.bin"/><Relationship Id="rId23" Type="http://schemas.openxmlformats.org/officeDocument/2006/relationships/oleObject" Target="../embeddings/oleObject172.bin"/><Relationship Id="rId10" Type="http://schemas.openxmlformats.org/officeDocument/2006/relationships/oleObject" Target="../embeddings/oleObject500.bin"/><Relationship Id="rId19" Type="http://schemas.openxmlformats.org/officeDocument/2006/relationships/image" Target="../media/image245.wmf"/><Relationship Id="rId4" Type="http://schemas.openxmlformats.org/officeDocument/2006/relationships/image" Target="../media/image247.png"/><Relationship Id="rId9" Type="http://schemas.openxmlformats.org/officeDocument/2006/relationships/image" Target="../media/image243.wmf"/><Relationship Id="rId14" Type="http://schemas.openxmlformats.org/officeDocument/2006/relationships/image" Target="../media/image244.wmf"/><Relationship Id="rId22" Type="http://schemas.openxmlformats.org/officeDocument/2006/relationships/image" Target="../media/image25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3.bin"/><Relationship Id="rId13" Type="http://schemas.openxmlformats.org/officeDocument/2006/relationships/oleObject" Target="../embeddings/oleObject174.bin"/><Relationship Id="rId18" Type="http://schemas.openxmlformats.org/officeDocument/2006/relationships/oleObject" Target="../embeddings/oleObject175.bin"/><Relationship Id="rId26" Type="http://schemas.openxmlformats.org/officeDocument/2006/relationships/image" Target="../media/image1160.wmf"/><Relationship Id="rId3" Type="http://schemas.openxmlformats.org/officeDocument/2006/relationships/notesSlide" Target="../notesSlides/notesSlide32.xml"/><Relationship Id="rId21" Type="http://schemas.openxmlformats.org/officeDocument/2006/relationships/image" Target="../media/image255.wmf"/><Relationship Id="rId7" Type="http://schemas.openxmlformats.org/officeDocument/2006/relationships/image" Target="../media/image262.png"/><Relationship Id="rId12" Type="http://schemas.openxmlformats.org/officeDocument/2006/relationships/image" Target="../media/image263.png"/><Relationship Id="rId17" Type="http://schemas.openxmlformats.org/officeDocument/2006/relationships/image" Target="../media/image264.png"/><Relationship Id="rId25" Type="http://schemas.openxmlformats.org/officeDocument/2006/relationships/oleObject" Target="../embeddings/oleObject67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4.wmf"/><Relationship Id="rId20" Type="http://schemas.openxmlformats.org/officeDocument/2006/relationships/oleObject" Target="../embeddings/oleObject660.bin"/><Relationship Id="rId29" Type="http://schemas.openxmlformats.org/officeDocument/2006/relationships/oleObject" Target="../embeddings/oleObject178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7.png"/><Relationship Id="rId11" Type="http://schemas.openxmlformats.org/officeDocument/2006/relationships/image" Target="../media/image253.wmf"/><Relationship Id="rId24" Type="http://schemas.openxmlformats.org/officeDocument/2006/relationships/image" Target="../media/image256.wmf"/><Relationship Id="rId32" Type="http://schemas.openxmlformats.org/officeDocument/2006/relationships/image" Target="../media/image259.wmf"/><Relationship Id="rId5" Type="http://schemas.openxmlformats.org/officeDocument/2006/relationships/image" Target="../media/image261.png"/><Relationship Id="rId15" Type="http://schemas.openxmlformats.org/officeDocument/2006/relationships/oleObject" Target="../embeddings/oleObject650.bin"/><Relationship Id="rId23" Type="http://schemas.openxmlformats.org/officeDocument/2006/relationships/oleObject" Target="../embeddings/oleObject176.bin"/><Relationship Id="rId28" Type="http://schemas.openxmlformats.org/officeDocument/2006/relationships/image" Target="../media/image257.wmf"/><Relationship Id="rId10" Type="http://schemas.openxmlformats.org/officeDocument/2006/relationships/oleObject" Target="../embeddings/oleObject640.bin"/><Relationship Id="rId19" Type="http://schemas.openxmlformats.org/officeDocument/2006/relationships/image" Target="../media/image255.wmf"/><Relationship Id="rId31" Type="http://schemas.openxmlformats.org/officeDocument/2006/relationships/oleObject" Target="../embeddings/oleObject179.bin"/><Relationship Id="rId4" Type="http://schemas.openxmlformats.org/officeDocument/2006/relationships/image" Target="../media/image260.png"/><Relationship Id="rId9" Type="http://schemas.openxmlformats.org/officeDocument/2006/relationships/image" Target="../media/image253.wmf"/><Relationship Id="rId14" Type="http://schemas.openxmlformats.org/officeDocument/2006/relationships/image" Target="../media/image254.wmf"/><Relationship Id="rId22" Type="http://schemas.openxmlformats.org/officeDocument/2006/relationships/image" Target="../media/image265.png"/><Relationship Id="rId27" Type="http://schemas.openxmlformats.org/officeDocument/2006/relationships/oleObject" Target="../embeddings/oleObject177.bin"/><Relationship Id="rId30" Type="http://schemas.openxmlformats.org/officeDocument/2006/relationships/image" Target="../media/image258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13" Type="http://schemas.openxmlformats.org/officeDocument/2006/relationships/image" Target="../media/image274.png"/><Relationship Id="rId18" Type="http://schemas.openxmlformats.org/officeDocument/2006/relationships/image" Target="../media/image275.png"/><Relationship Id="rId26" Type="http://schemas.openxmlformats.org/officeDocument/2006/relationships/image" Target="../media/image269.wmf"/><Relationship Id="rId3" Type="http://schemas.openxmlformats.org/officeDocument/2006/relationships/notesSlide" Target="../notesSlides/notesSlide33.xml"/><Relationship Id="rId21" Type="http://schemas.openxmlformats.org/officeDocument/2006/relationships/oleObject" Target="../embeddings/oleObject630.bin"/><Relationship Id="rId7" Type="http://schemas.openxmlformats.org/officeDocument/2006/relationships/image" Target="../media/image272.png"/><Relationship Id="rId12" Type="http://schemas.openxmlformats.org/officeDocument/2006/relationships/image" Target="../media/image266.wmf"/><Relationship Id="rId17" Type="http://schemas.openxmlformats.org/officeDocument/2006/relationships/image" Target="../media/image267.wmf"/><Relationship Id="rId25" Type="http://schemas.openxmlformats.org/officeDocument/2006/relationships/oleObject" Target="../embeddings/oleObject641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620.bin"/><Relationship Id="rId20" Type="http://schemas.openxmlformats.org/officeDocument/2006/relationships/image" Target="../media/image268.w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7.png"/><Relationship Id="rId11" Type="http://schemas.openxmlformats.org/officeDocument/2006/relationships/oleObject" Target="../embeddings/oleObject610.bin"/><Relationship Id="rId24" Type="http://schemas.openxmlformats.org/officeDocument/2006/relationships/image" Target="../media/image269.wmf"/><Relationship Id="rId5" Type="http://schemas.openxmlformats.org/officeDocument/2006/relationships/image" Target="../media/image271.png"/><Relationship Id="rId15" Type="http://schemas.openxmlformats.org/officeDocument/2006/relationships/image" Target="../media/image267.wmf"/><Relationship Id="rId23" Type="http://schemas.openxmlformats.org/officeDocument/2006/relationships/oleObject" Target="../embeddings/oleObject183.bin"/><Relationship Id="rId28" Type="http://schemas.openxmlformats.org/officeDocument/2006/relationships/oleObject" Target="../embeddings/oleObject184.bin"/><Relationship Id="rId10" Type="http://schemas.openxmlformats.org/officeDocument/2006/relationships/image" Target="../media/image266.wmf"/><Relationship Id="rId19" Type="http://schemas.openxmlformats.org/officeDocument/2006/relationships/oleObject" Target="../embeddings/oleObject182.bin"/><Relationship Id="rId4" Type="http://schemas.openxmlformats.org/officeDocument/2006/relationships/image" Target="../media/image270.png"/><Relationship Id="rId9" Type="http://schemas.openxmlformats.org/officeDocument/2006/relationships/oleObject" Target="../embeddings/oleObject180.bin"/><Relationship Id="rId14" Type="http://schemas.openxmlformats.org/officeDocument/2006/relationships/oleObject" Target="../embeddings/oleObject181.bin"/><Relationship Id="rId22" Type="http://schemas.openxmlformats.org/officeDocument/2006/relationships/image" Target="../media/image268.wmf"/><Relationship Id="rId27" Type="http://schemas.openxmlformats.org/officeDocument/2006/relationships/image" Target="../media/image276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6.bin"/><Relationship Id="rId18" Type="http://schemas.openxmlformats.org/officeDocument/2006/relationships/oleObject" Target="../embeddings/oleObject187.bin"/><Relationship Id="rId26" Type="http://schemas.openxmlformats.org/officeDocument/2006/relationships/image" Target="../media/image280.wmf"/><Relationship Id="rId21" Type="http://schemas.openxmlformats.org/officeDocument/2006/relationships/image" Target="../media/image279.wmf"/><Relationship Id="rId34" Type="http://schemas.openxmlformats.org/officeDocument/2006/relationships/image" Target="../media/image282.wmf"/><Relationship Id="rId7" Type="http://schemas.openxmlformats.org/officeDocument/2006/relationships/image" Target="../media/image286.png"/><Relationship Id="rId12" Type="http://schemas.openxmlformats.org/officeDocument/2006/relationships/image" Target="../media/image287.png"/><Relationship Id="rId17" Type="http://schemas.openxmlformats.org/officeDocument/2006/relationships/image" Target="../media/image288.png"/><Relationship Id="rId25" Type="http://schemas.openxmlformats.org/officeDocument/2006/relationships/oleObject" Target="../embeddings/oleObject581.bin"/><Relationship Id="rId33" Type="http://schemas.openxmlformats.org/officeDocument/2006/relationships/oleObject" Target="../embeddings/oleObject193.bin"/><Relationship Id="rId38" Type="http://schemas.openxmlformats.org/officeDocument/2006/relationships/image" Target="../media/image29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78.wmf"/><Relationship Id="rId20" Type="http://schemas.openxmlformats.org/officeDocument/2006/relationships/oleObject" Target="../embeddings/oleObject571.bin"/><Relationship Id="rId29" Type="http://schemas.openxmlformats.org/officeDocument/2006/relationships/oleObject" Target="../embeddings/oleObject191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7.png"/><Relationship Id="rId11" Type="http://schemas.openxmlformats.org/officeDocument/2006/relationships/image" Target="../media/image277.wmf"/><Relationship Id="rId32" Type="http://schemas.openxmlformats.org/officeDocument/2006/relationships/image" Target="../media/image281.wmf"/><Relationship Id="rId37" Type="http://schemas.openxmlformats.org/officeDocument/2006/relationships/image" Target="../media/image290.png"/><Relationship Id="rId5" Type="http://schemas.openxmlformats.org/officeDocument/2006/relationships/image" Target="../media/image285.png"/><Relationship Id="rId15" Type="http://schemas.openxmlformats.org/officeDocument/2006/relationships/oleObject" Target="../embeddings/oleObject561.bin"/><Relationship Id="rId23" Type="http://schemas.openxmlformats.org/officeDocument/2006/relationships/oleObject" Target="../embeddings/oleObject188.bin"/><Relationship Id="rId28" Type="http://schemas.openxmlformats.org/officeDocument/2006/relationships/oleObject" Target="../embeddings/oleObject190.bin"/><Relationship Id="rId36" Type="http://schemas.openxmlformats.org/officeDocument/2006/relationships/image" Target="../media/image283.wmf"/><Relationship Id="rId10" Type="http://schemas.openxmlformats.org/officeDocument/2006/relationships/oleObject" Target="../embeddings/oleObject551.bin"/><Relationship Id="rId19" Type="http://schemas.openxmlformats.org/officeDocument/2006/relationships/image" Target="../media/image279.wmf"/><Relationship Id="rId31" Type="http://schemas.openxmlformats.org/officeDocument/2006/relationships/oleObject" Target="../embeddings/oleObject192.bin"/><Relationship Id="rId4" Type="http://schemas.openxmlformats.org/officeDocument/2006/relationships/image" Target="../media/image284.png"/><Relationship Id="rId9" Type="http://schemas.openxmlformats.org/officeDocument/2006/relationships/image" Target="../media/image277.wmf"/><Relationship Id="rId14" Type="http://schemas.openxmlformats.org/officeDocument/2006/relationships/image" Target="../media/image278.wmf"/><Relationship Id="rId22" Type="http://schemas.openxmlformats.org/officeDocument/2006/relationships/image" Target="../media/image289.png"/><Relationship Id="rId27" Type="http://schemas.openxmlformats.org/officeDocument/2006/relationships/oleObject" Target="../embeddings/oleObject189.bin"/><Relationship Id="rId30" Type="http://schemas.openxmlformats.org/officeDocument/2006/relationships/image" Target="../media/image280.wmf"/><Relationship Id="rId35" Type="http://schemas.openxmlformats.org/officeDocument/2006/relationships/oleObject" Target="../embeddings/oleObject194.bin"/><Relationship Id="rId8" Type="http://schemas.openxmlformats.org/officeDocument/2006/relationships/oleObject" Target="../embeddings/oleObject185.bin"/><Relationship Id="rId3" Type="http://schemas.openxmlformats.org/officeDocument/2006/relationships/notesSlide" Target="../notesSlides/notesSlide34.xml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6.bin"/><Relationship Id="rId18" Type="http://schemas.openxmlformats.org/officeDocument/2006/relationships/oleObject" Target="../embeddings/oleObject197.bin"/><Relationship Id="rId26" Type="http://schemas.openxmlformats.org/officeDocument/2006/relationships/image" Target="../media/image295.wmf"/><Relationship Id="rId3" Type="http://schemas.openxmlformats.org/officeDocument/2006/relationships/notesSlide" Target="../notesSlides/notesSlide35.xml"/><Relationship Id="rId21" Type="http://schemas.openxmlformats.org/officeDocument/2006/relationships/image" Target="../media/image294.wmf"/><Relationship Id="rId34" Type="http://schemas.openxmlformats.org/officeDocument/2006/relationships/image" Target="../media/image299.wmf"/><Relationship Id="rId7" Type="http://schemas.openxmlformats.org/officeDocument/2006/relationships/image" Target="../media/image302.png"/><Relationship Id="rId12" Type="http://schemas.openxmlformats.org/officeDocument/2006/relationships/image" Target="../media/image303.png"/><Relationship Id="rId17" Type="http://schemas.openxmlformats.org/officeDocument/2006/relationships/image" Target="../media/image304.png"/><Relationship Id="rId25" Type="http://schemas.openxmlformats.org/officeDocument/2006/relationships/oleObject" Target="../embeddings/oleObject791.bin"/><Relationship Id="rId33" Type="http://schemas.openxmlformats.org/officeDocument/2006/relationships/oleObject" Target="../embeddings/oleObject20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99.wmf"/><Relationship Id="rId20" Type="http://schemas.openxmlformats.org/officeDocument/2006/relationships/oleObject" Target="../embeddings/oleObject780.bin"/><Relationship Id="rId29" Type="http://schemas.openxmlformats.org/officeDocument/2006/relationships/oleObject" Target="../embeddings/oleObject200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7.png"/><Relationship Id="rId11" Type="http://schemas.openxmlformats.org/officeDocument/2006/relationships/image" Target="../media/image292.wmf"/><Relationship Id="rId24" Type="http://schemas.openxmlformats.org/officeDocument/2006/relationships/image" Target="../media/image295.wmf"/><Relationship Id="rId32" Type="http://schemas.openxmlformats.org/officeDocument/2006/relationships/image" Target="../media/image298.wmf"/><Relationship Id="rId5" Type="http://schemas.openxmlformats.org/officeDocument/2006/relationships/image" Target="../media/image301.png"/><Relationship Id="rId15" Type="http://schemas.openxmlformats.org/officeDocument/2006/relationships/oleObject" Target="../embeddings/oleObject720.bin"/><Relationship Id="rId23" Type="http://schemas.openxmlformats.org/officeDocument/2006/relationships/oleObject" Target="../embeddings/oleObject198.bin"/><Relationship Id="rId28" Type="http://schemas.openxmlformats.org/officeDocument/2006/relationships/image" Target="../media/image296.wmf"/><Relationship Id="rId36" Type="http://schemas.openxmlformats.org/officeDocument/2006/relationships/image" Target="../media/image307.png"/><Relationship Id="rId10" Type="http://schemas.openxmlformats.org/officeDocument/2006/relationships/oleObject" Target="../embeddings/oleObject760.bin"/><Relationship Id="rId19" Type="http://schemas.openxmlformats.org/officeDocument/2006/relationships/image" Target="../media/image294.wmf"/><Relationship Id="rId31" Type="http://schemas.openxmlformats.org/officeDocument/2006/relationships/oleObject" Target="../embeddings/oleObject201.bin"/><Relationship Id="rId4" Type="http://schemas.openxmlformats.org/officeDocument/2006/relationships/image" Target="../media/image300.png"/><Relationship Id="rId9" Type="http://schemas.openxmlformats.org/officeDocument/2006/relationships/image" Target="../media/image292.wmf"/><Relationship Id="rId14" Type="http://schemas.openxmlformats.org/officeDocument/2006/relationships/image" Target="../media/image293.wmf"/><Relationship Id="rId22" Type="http://schemas.openxmlformats.org/officeDocument/2006/relationships/image" Target="../media/image305.png"/><Relationship Id="rId27" Type="http://schemas.openxmlformats.org/officeDocument/2006/relationships/oleObject" Target="../embeddings/oleObject199.bin"/><Relationship Id="rId30" Type="http://schemas.openxmlformats.org/officeDocument/2006/relationships/image" Target="../media/image297.wmf"/><Relationship Id="rId35" Type="http://schemas.openxmlformats.org/officeDocument/2006/relationships/image" Target="../media/image306.png"/><Relationship Id="rId8" Type="http://schemas.openxmlformats.org/officeDocument/2006/relationships/oleObject" Target="../embeddings/oleObject19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wmf"/><Relationship Id="rId12" Type="http://schemas.openxmlformats.org/officeDocument/2006/relationships/image" Target="../media/image13.wm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0.wmf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12.wmf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4.wmf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4.bin"/><Relationship Id="rId18" Type="http://schemas.openxmlformats.org/officeDocument/2006/relationships/oleObject" Target="../embeddings/oleObject205.bin"/><Relationship Id="rId26" Type="http://schemas.openxmlformats.org/officeDocument/2006/relationships/image" Target="../media/image1340.wmf"/><Relationship Id="rId3" Type="http://schemas.openxmlformats.org/officeDocument/2006/relationships/notesSlide" Target="../notesSlides/notesSlide36.xml"/><Relationship Id="rId21" Type="http://schemas.openxmlformats.org/officeDocument/2006/relationships/image" Target="../media/image315.wmf"/><Relationship Id="rId34" Type="http://schemas.openxmlformats.org/officeDocument/2006/relationships/image" Target="../media/image315.wmf"/><Relationship Id="rId7" Type="http://schemas.openxmlformats.org/officeDocument/2006/relationships/image" Target="../media/image318.png"/><Relationship Id="rId12" Type="http://schemas.openxmlformats.org/officeDocument/2006/relationships/image" Target="../media/image319.png"/><Relationship Id="rId17" Type="http://schemas.openxmlformats.org/officeDocument/2006/relationships/image" Target="../media/image320.png"/><Relationship Id="rId25" Type="http://schemas.openxmlformats.org/officeDocument/2006/relationships/oleObject" Target="../embeddings/oleObject820.bin"/><Relationship Id="rId33" Type="http://schemas.openxmlformats.org/officeDocument/2006/relationships/oleObject" Target="../embeddings/oleObject21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14.wmf"/><Relationship Id="rId20" Type="http://schemas.openxmlformats.org/officeDocument/2006/relationships/oleObject" Target="../embeddings/oleObject810.bin"/><Relationship Id="rId29" Type="http://schemas.openxmlformats.org/officeDocument/2006/relationships/oleObject" Target="../embeddings/oleObject208.bin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7.png"/><Relationship Id="rId11" Type="http://schemas.openxmlformats.org/officeDocument/2006/relationships/image" Target="../media/image308.wmf"/><Relationship Id="rId24" Type="http://schemas.openxmlformats.org/officeDocument/2006/relationships/image" Target="../media/image311.wmf"/><Relationship Id="rId32" Type="http://schemas.openxmlformats.org/officeDocument/2006/relationships/image" Target="../media/image314.wmf"/><Relationship Id="rId5" Type="http://schemas.openxmlformats.org/officeDocument/2006/relationships/image" Target="../media/image317.png"/><Relationship Id="rId15" Type="http://schemas.openxmlformats.org/officeDocument/2006/relationships/oleObject" Target="../embeddings/oleObject800.bin"/><Relationship Id="rId23" Type="http://schemas.openxmlformats.org/officeDocument/2006/relationships/oleObject" Target="../embeddings/oleObject206.bin"/><Relationship Id="rId28" Type="http://schemas.openxmlformats.org/officeDocument/2006/relationships/image" Target="../media/image312.wmf"/><Relationship Id="rId36" Type="http://schemas.openxmlformats.org/officeDocument/2006/relationships/oleObject" Target="../embeddings/oleObject211.bin"/><Relationship Id="rId10" Type="http://schemas.openxmlformats.org/officeDocument/2006/relationships/oleObject" Target="../embeddings/oleObject790.bin"/><Relationship Id="rId19" Type="http://schemas.openxmlformats.org/officeDocument/2006/relationships/image" Target="../media/image310.wmf"/><Relationship Id="rId31" Type="http://schemas.openxmlformats.org/officeDocument/2006/relationships/oleObject" Target="../embeddings/oleObject209.bin"/><Relationship Id="rId4" Type="http://schemas.openxmlformats.org/officeDocument/2006/relationships/image" Target="../media/image316.png"/><Relationship Id="rId9" Type="http://schemas.openxmlformats.org/officeDocument/2006/relationships/image" Target="../media/image308.wmf"/><Relationship Id="rId14" Type="http://schemas.openxmlformats.org/officeDocument/2006/relationships/image" Target="../media/image309.wmf"/><Relationship Id="rId22" Type="http://schemas.openxmlformats.org/officeDocument/2006/relationships/image" Target="../media/image321.png"/><Relationship Id="rId27" Type="http://schemas.openxmlformats.org/officeDocument/2006/relationships/oleObject" Target="../embeddings/oleObject207.bin"/><Relationship Id="rId30" Type="http://schemas.openxmlformats.org/officeDocument/2006/relationships/image" Target="../media/image313.wmf"/><Relationship Id="rId35" Type="http://schemas.openxmlformats.org/officeDocument/2006/relationships/image" Target="../media/image322.png"/><Relationship Id="rId8" Type="http://schemas.openxmlformats.org/officeDocument/2006/relationships/oleObject" Target="../embeddings/oleObject203.bin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3.bin"/><Relationship Id="rId18" Type="http://schemas.openxmlformats.org/officeDocument/2006/relationships/oleObject" Target="../embeddings/oleObject214.bin"/><Relationship Id="rId26" Type="http://schemas.openxmlformats.org/officeDocument/2006/relationships/image" Target="../media/image326.wmf"/><Relationship Id="rId21" Type="http://schemas.openxmlformats.org/officeDocument/2006/relationships/image" Target="../media/image325.wmf"/><Relationship Id="rId34" Type="http://schemas.openxmlformats.org/officeDocument/2006/relationships/image" Target="../media/image330.wmf"/><Relationship Id="rId7" Type="http://schemas.openxmlformats.org/officeDocument/2006/relationships/image" Target="../media/image334.png"/><Relationship Id="rId12" Type="http://schemas.openxmlformats.org/officeDocument/2006/relationships/image" Target="../media/image335.png"/><Relationship Id="rId17" Type="http://schemas.openxmlformats.org/officeDocument/2006/relationships/image" Target="../media/image336.png"/><Relationship Id="rId25" Type="http://schemas.openxmlformats.org/officeDocument/2006/relationships/oleObject" Target="../embeddings/oleObject580.bin"/><Relationship Id="rId33" Type="http://schemas.openxmlformats.org/officeDocument/2006/relationships/oleObject" Target="../embeddings/oleObject219.bin"/><Relationship Id="rId38" Type="http://schemas.openxmlformats.org/officeDocument/2006/relationships/image" Target="../media/image33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24.wmf"/><Relationship Id="rId20" Type="http://schemas.openxmlformats.org/officeDocument/2006/relationships/oleObject" Target="../embeddings/oleObject570.bin"/><Relationship Id="rId29" Type="http://schemas.openxmlformats.org/officeDocument/2006/relationships/oleObject" Target="../embeddings/oleObject217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7.png"/><Relationship Id="rId11" Type="http://schemas.openxmlformats.org/officeDocument/2006/relationships/image" Target="../media/image323.wmf"/><Relationship Id="rId24" Type="http://schemas.openxmlformats.org/officeDocument/2006/relationships/image" Target="../media/image326.wmf"/><Relationship Id="rId32" Type="http://schemas.openxmlformats.org/officeDocument/2006/relationships/image" Target="../media/image329.wmf"/><Relationship Id="rId37" Type="http://schemas.openxmlformats.org/officeDocument/2006/relationships/image" Target="../media/image338.png"/><Relationship Id="rId5" Type="http://schemas.openxmlformats.org/officeDocument/2006/relationships/image" Target="../media/image333.png"/><Relationship Id="rId15" Type="http://schemas.openxmlformats.org/officeDocument/2006/relationships/oleObject" Target="../embeddings/oleObject560.bin"/><Relationship Id="rId23" Type="http://schemas.openxmlformats.org/officeDocument/2006/relationships/oleObject" Target="../embeddings/oleObject215.bin"/><Relationship Id="rId28" Type="http://schemas.openxmlformats.org/officeDocument/2006/relationships/image" Target="../media/image327.wmf"/><Relationship Id="rId36" Type="http://schemas.openxmlformats.org/officeDocument/2006/relationships/image" Target="../media/image331.wmf"/><Relationship Id="rId10" Type="http://schemas.openxmlformats.org/officeDocument/2006/relationships/oleObject" Target="../embeddings/oleObject550.bin"/><Relationship Id="rId19" Type="http://schemas.openxmlformats.org/officeDocument/2006/relationships/image" Target="../media/image325.wmf"/><Relationship Id="rId31" Type="http://schemas.openxmlformats.org/officeDocument/2006/relationships/oleObject" Target="../embeddings/oleObject218.bin"/><Relationship Id="rId4" Type="http://schemas.openxmlformats.org/officeDocument/2006/relationships/image" Target="../media/image332.png"/><Relationship Id="rId9" Type="http://schemas.openxmlformats.org/officeDocument/2006/relationships/image" Target="../media/image323.wmf"/><Relationship Id="rId14" Type="http://schemas.openxmlformats.org/officeDocument/2006/relationships/image" Target="../media/image324.wmf"/><Relationship Id="rId22" Type="http://schemas.openxmlformats.org/officeDocument/2006/relationships/image" Target="../media/image337.png"/><Relationship Id="rId27" Type="http://schemas.openxmlformats.org/officeDocument/2006/relationships/oleObject" Target="../embeddings/oleObject216.bin"/><Relationship Id="rId30" Type="http://schemas.openxmlformats.org/officeDocument/2006/relationships/image" Target="../media/image328.wmf"/><Relationship Id="rId35" Type="http://schemas.openxmlformats.org/officeDocument/2006/relationships/oleObject" Target="../embeddings/oleObject220.bin"/><Relationship Id="rId8" Type="http://schemas.openxmlformats.org/officeDocument/2006/relationships/oleObject" Target="../embeddings/oleObject212.bin"/><Relationship Id="rId3" Type="http://schemas.openxmlformats.org/officeDocument/2006/relationships/notesSlide" Target="../notesSlides/notesSlide3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13" Type="http://schemas.openxmlformats.org/officeDocument/2006/relationships/oleObject" Target="../embeddings/oleObject222.bin"/><Relationship Id="rId18" Type="http://schemas.openxmlformats.org/officeDocument/2006/relationships/oleObject" Target="../embeddings/oleObject224.bin"/><Relationship Id="rId26" Type="http://schemas.openxmlformats.org/officeDocument/2006/relationships/oleObject" Target="../embeddings/oleObject228.bin"/><Relationship Id="rId3" Type="http://schemas.openxmlformats.org/officeDocument/2006/relationships/notesSlide" Target="../notesSlides/notesSlide38.xml"/><Relationship Id="rId21" Type="http://schemas.openxmlformats.org/officeDocument/2006/relationships/image" Target="../media/image344.wmf"/><Relationship Id="rId7" Type="http://schemas.openxmlformats.org/officeDocument/2006/relationships/image" Target="../media/image351.png"/><Relationship Id="rId12" Type="http://schemas.openxmlformats.org/officeDocument/2006/relationships/image" Target="../media/image340.wmf"/><Relationship Id="rId17" Type="http://schemas.openxmlformats.org/officeDocument/2006/relationships/image" Target="../media/image354.png"/><Relationship Id="rId25" Type="http://schemas.openxmlformats.org/officeDocument/2006/relationships/image" Target="../media/image346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42.wmf"/><Relationship Id="rId20" Type="http://schemas.openxmlformats.org/officeDocument/2006/relationships/oleObject" Target="../embeddings/oleObject225.bin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50.png"/><Relationship Id="rId11" Type="http://schemas.openxmlformats.org/officeDocument/2006/relationships/oleObject" Target="../embeddings/oleObject221.bin"/><Relationship Id="rId24" Type="http://schemas.openxmlformats.org/officeDocument/2006/relationships/oleObject" Target="../embeddings/oleObject227.bin"/><Relationship Id="rId5" Type="http://schemas.openxmlformats.org/officeDocument/2006/relationships/image" Target="../media/image349.png"/><Relationship Id="rId15" Type="http://schemas.openxmlformats.org/officeDocument/2006/relationships/oleObject" Target="../embeddings/oleObject223.bin"/><Relationship Id="rId23" Type="http://schemas.openxmlformats.org/officeDocument/2006/relationships/image" Target="../media/image345.wmf"/><Relationship Id="rId10" Type="http://schemas.openxmlformats.org/officeDocument/2006/relationships/image" Target="../media/image17.png"/><Relationship Id="rId19" Type="http://schemas.openxmlformats.org/officeDocument/2006/relationships/image" Target="../media/image343.wmf"/><Relationship Id="rId4" Type="http://schemas.openxmlformats.org/officeDocument/2006/relationships/image" Target="../media/image348.png"/><Relationship Id="rId9" Type="http://schemas.openxmlformats.org/officeDocument/2006/relationships/image" Target="../media/image353.png"/><Relationship Id="rId14" Type="http://schemas.openxmlformats.org/officeDocument/2006/relationships/image" Target="../media/image341.wmf"/><Relationship Id="rId22" Type="http://schemas.openxmlformats.org/officeDocument/2006/relationships/oleObject" Target="../embeddings/oleObject226.bin"/><Relationship Id="rId27" Type="http://schemas.openxmlformats.org/officeDocument/2006/relationships/image" Target="../media/image347.wmf"/></Relationships>
</file>

<file path=ppt/slides/_rels/slide4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67.png"/><Relationship Id="rId39" Type="http://schemas.openxmlformats.org/officeDocument/2006/relationships/image" Target="../media/image359.wmf"/><Relationship Id="rId3" Type="http://schemas.openxmlformats.org/officeDocument/2006/relationships/notesSlide" Target="../notesSlides/notesSlide39.xml"/><Relationship Id="rId21" Type="http://schemas.openxmlformats.org/officeDocument/2006/relationships/image" Target="../media/image366.png"/><Relationship Id="rId34" Type="http://schemas.openxmlformats.org/officeDocument/2006/relationships/oleObject" Target="../embeddings/oleObject1090.bin"/><Relationship Id="rId42" Type="http://schemas.openxmlformats.org/officeDocument/2006/relationships/oleObject" Target="../embeddings/oleObject235.bin"/><Relationship Id="rId7" Type="http://schemas.openxmlformats.org/officeDocument/2006/relationships/image" Target="../media/image365.png"/><Relationship Id="rId25" Type="http://schemas.openxmlformats.org/officeDocument/2006/relationships/image" Target="../media/image356.wmf"/><Relationship Id="rId33" Type="http://schemas.openxmlformats.org/officeDocument/2006/relationships/image" Target="../media/image358.wmf"/><Relationship Id="rId38" Type="http://schemas.openxmlformats.org/officeDocument/2006/relationships/oleObject" Target="../embeddings/oleObject233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55.wmf"/><Relationship Id="rId29" Type="http://schemas.openxmlformats.org/officeDocument/2006/relationships/oleObject" Target="../embeddings/oleObject1080.bin"/><Relationship Id="rId41" Type="http://schemas.openxmlformats.org/officeDocument/2006/relationships/image" Target="../media/image360.w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7.png"/><Relationship Id="rId24" Type="http://schemas.openxmlformats.org/officeDocument/2006/relationships/oleObject" Target="../embeddings/oleObject1070.bin"/><Relationship Id="rId32" Type="http://schemas.openxmlformats.org/officeDocument/2006/relationships/oleObject" Target="../embeddings/oleObject232.bin"/><Relationship Id="rId37" Type="http://schemas.openxmlformats.org/officeDocument/2006/relationships/image" Target="../media/image370.png"/><Relationship Id="rId40" Type="http://schemas.openxmlformats.org/officeDocument/2006/relationships/oleObject" Target="../embeddings/oleObject234.bin"/><Relationship Id="rId45" Type="http://schemas.openxmlformats.org/officeDocument/2006/relationships/image" Target="../media/image362.wmf"/><Relationship Id="rId5" Type="http://schemas.openxmlformats.org/officeDocument/2006/relationships/image" Target="../media/image364.png"/><Relationship Id="rId23" Type="http://schemas.openxmlformats.org/officeDocument/2006/relationships/image" Target="../media/image356.wmf"/><Relationship Id="rId28" Type="http://schemas.openxmlformats.org/officeDocument/2006/relationships/image" Target="../media/image357.wmf"/><Relationship Id="rId36" Type="http://schemas.openxmlformats.org/officeDocument/2006/relationships/image" Target="../media/image369.png"/><Relationship Id="rId19" Type="http://schemas.openxmlformats.org/officeDocument/2006/relationships/oleObject" Target="../embeddings/oleObject1060.bin"/><Relationship Id="rId31" Type="http://schemas.openxmlformats.org/officeDocument/2006/relationships/image" Target="../media/image368.png"/><Relationship Id="rId44" Type="http://schemas.openxmlformats.org/officeDocument/2006/relationships/oleObject" Target="../embeddings/oleObject236.bin"/><Relationship Id="rId4" Type="http://schemas.openxmlformats.org/officeDocument/2006/relationships/image" Target="../media/image363.png"/><Relationship Id="rId9" Type="http://schemas.openxmlformats.org/officeDocument/2006/relationships/image" Target="../media/image355.wmf"/><Relationship Id="rId22" Type="http://schemas.openxmlformats.org/officeDocument/2006/relationships/oleObject" Target="../embeddings/oleObject230.bin"/><Relationship Id="rId27" Type="http://schemas.openxmlformats.org/officeDocument/2006/relationships/oleObject" Target="../embeddings/oleObject231.bin"/><Relationship Id="rId30" Type="http://schemas.openxmlformats.org/officeDocument/2006/relationships/image" Target="../media/image357.wmf"/><Relationship Id="rId35" Type="http://schemas.openxmlformats.org/officeDocument/2006/relationships/image" Target="../media/image358.wmf"/><Relationship Id="rId43" Type="http://schemas.openxmlformats.org/officeDocument/2006/relationships/image" Target="../media/image361.wmf"/><Relationship Id="rId8" Type="http://schemas.openxmlformats.org/officeDocument/2006/relationships/oleObject" Target="../embeddings/oleObject229.bin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39.bin"/><Relationship Id="rId26" Type="http://schemas.openxmlformats.org/officeDocument/2006/relationships/image" Target="../media/image386.png"/><Relationship Id="rId39" Type="http://schemas.openxmlformats.org/officeDocument/2006/relationships/image" Target="../media/image378.wmf"/><Relationship Id="rId21" Type="http://schemas.openxmlformats.org/officeDocument/2006/relationships/image" Target="../media/image385.png"/><Relationship Id="rId34" Type="http://schemas.openxmlformats.org/officeDocument/2006/relationships/oleObject" Target="../embeddings/oleObject1130.bin"/><Relationship Id="rId42" Type="http://schemas.openxmlformats.org/officeDocument/2006/relationships/image" Target="../media/image388.png"/><Relationship Id="rId7" Type="http://schemas.openxmlformats.org/officeDocument/2006/relationships/oleObject" Target="../embeddings/oleObject237.bin"/><Relationship Id="rId12" Type="http://schemas.openxmlformats.org/officeDocument/2006/relationships/image" Target="../media/image384.png"/><Relationship Id="rId25" Type="http://schemas.openxmlformats.org/officeDocument/2006/relationships/image" Target="../media/image374.wmf"/><Relationship Id="rId33" Type="http://schemas.openxmlformats.org/officeDocument/2006/relationships/image" Target="../media/image376.wmf"/><Relationship Id="rId38" Type="http://schemas.openxmlformats.org/officeDocument/2006/relationships/oleObject" Target="../embeddings/oleObject244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73.wmf"/><Relationship Id="rId29" Type="http://schemas.openxmlformats.org/officeDocument/2006/relationships/oleObject" Target="../embeddings/oleObject1120.bin"/><Relationship Id="rId41" Type="http://schemas.openxmlformats.org/officeDocument/2006/relationships/image" Target="../media/image379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7.png"/><Relationship Id="rId11" Type="http://schemas.openxmlformats.org/officeDocument/2006/relationships/image" Target="../media/image383.png"/><Relationship Id="rId24" Type="http://schemas.openxmlformats.org/officeDocument/2006/relationships/oleObject" Target="../embeddings/oleObject1110.bin"/><Relationship Id="rId32" Type="http://schemas.openxmlformats.org/officeDocument/2006/relationships/oleObject" Target="../embeddings/oleObject242.bin"/><Relationship Id="rId37" Type="http://schemas.openxmlformats.org/officeDocument/2006/relationships/image" Target="../media/image377.wmf"/><Relationship Id="rId40" Type="http://schemas.openxmlformats.org/officeDocument/2006/relationships/oleObject" Target="../embeddings/oleObject245.bin"/><Relationship Id="rId5" Type="http://schemas.openxmlformats.org/officeDocument/2006/relationships/image" Target="../media/image382.png"/><Relationship Id="rId23" Type="http://schemas.openxmlformats.org/officeDocument/2006/relationships/image" Target="../media/image374.wmf"/><Relationship Id="rId28" Type="http://schemas.openxmlformats.org/officeDocument/2006/relationships/image" Target="../media/image375.wmf"/><Relationship Id="rId36" Type="http://schemas.openxmlformats.org/officeDocument/2006/relationships/oleObject" Target="../embeddings/oleObject243.bin"/><Relationship Id="rId10" Type="http://schemas.openxmlformats.org/officeDocument/2006/relationships/image" Target="../media/image372.wmf"/><Relationship Id="rId19" Type="http://schemas.openxmlformats.org/officeDocument/2006/relationships/oleObject" Target="../embeddings/oleObject1100.bin"/><Relationship Id="rId31" Type="http://schemas.openxmlformats.org/officeDocument/2006/relationships/image" Target="../media/image387.png"/><Relationship Id="rId44" Type="http://schemas.openxmlformats.org/officeDocument/2006/relationships/image" Target="../media/image380.wmf"/><Relationship Id="rId4" Type="http://schemas.openxmlformats.org/officeDocument/2006/relationships/image" Target="../media/image381.png"/><Relationship Id="rId9" Type="http://schemas.openxmlformats.org/officeDocument/2006/relationships/oleObject" Target="../embeddings/oleObject238.bin"/><Relationship Id="rId14" Type="http://schemas.openxmlformats.org/officeDocument/2006/relationships/image" Target="../media/image373.wmf"/><Relationship Id="rId22" Type="http://schemas.openxmlformats.org/officeDocument/2006/relationships/oleObject" Target="../embeddings/oleObject240.bin"/><Relationship Id="rId27" Type="http://schemas.openxmlformats.org/officeDocument/2006/relationships/oleObject" Target="../embeddings/oleObject241.bin"/><Relationship Id="rId30" Type="http://schemas.openxmlformats.org/officeDocument/2006/relationships/image" Target="../media/image375.wmf"/><Relationship Id="rId35" Type="http://schemas.openxmlformats.org/officeDocument/2006/relationships/image" Target="../media/image376.wmf"/><Relationship Id="rId43" Type="http://schemas.openxmlformats.org/officeDocument/2006/relationships/oleObject" Target="../embeddings/oleObject246.bin"/><Relationship Id="rId8" Type="http://schemas.openxmlformats.org/officeDocument/2006/relationships/image" Target="../media/image371.wmf"/><Relationship Id="rId3" Type="http://schemas.openxmlformats.org/officeDocument/2006/relationships/notesSlide" Target="../notesSlides/notesSlide40.xml"/></Relationships>
</file>

<file path=ppt/slides/_rels/slide4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4.png"/><Relationship Id="rId39" Type="http://schemas.openxmlformats.org/officeDocument/2006/relationships/image" Target="../media/image390.wmf"/><Relationship Id="rId3" Type="http://schemas.openxmlformats.org/officeDocument/2006/relationships/notesSlide" Target="../notesSlides/notesSlide41.xml"/><Relationship Id="rId21" Type="http://schemas.openxmlformats.org/officeDocument/2006/relationships/image" Target="../media/image393.png"/><Relationship Id="rId34" Type="http://schemas.openxmlformats.org/officeDocument/2006/relationships/oleObject" Target="../embeddings/oleObject1130.bin"/><Relationship Id="rId7" Type="http://schemas.openxmlformats.org/officeDocument/2006/relationships/image" Target="../media/image391.png"/><Relationship Id="rId25" Type="http://schemas.openxmlformats.org/officeDocument/2006/relationships/image" Target="../media/image374.wmf"/><Relationship Id="rId33" Type="http://schemas.openxmlformats.org/officeDocument/2006/relationships/image" Target="../media/image376.wmf"/><Relationship Id="rId38" Type="http://schemas.openxmlformats.org/officeDocument/2006/relationships/oleObject" Target="../embeddings/oleObject252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73.wmf"/><Relationship Id="rId29" Type="http://schemas.openxmlformats.org/officeDocument/2006/relationships/oleObject" Target="../embeddings/oleObject1120.bin"/><Relationship Id="rId41" Type="http://schemas.openxmlformats.org/officeDocument/2006/relationships/image" Target="../media/image388.png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89.wmf"/><Relationship Id="rId24" Type="http://schemas.openxmlformats.org/officeDocument/2006/relationships/oleObject" Target="../embeddings/oleObject1110.bin"/><Relationship Id="rId32" Type="http://schemas.openxmlformats.org/officeDocument/2006/relationships/oleObject" Target="../embeddings/oleObject251.bin"/><Relationship Id="rId37" Type="http://schemas.openxmlformats.org/officeDocument/2006/relationships/image" Target="../media/image396.png"/><Relationship Id="rId40" Type="http://schemas.openxmlformats.org/officeDocument/2006/relationships/image" Target="../media/image383.png"/><Relationship Id="rId5" Type="http://schemas.openxmlformats.org/officeDocument/2006/relationships/oleObject" Target="../embeddings/oleObject247.bin"/><Relationship Id="rId23" Type="http://schemas.openxmlformats.org/officeDocument/2006/relationships/image" Target="../media/image374.wmf"/><Relationship Id="rId28" Type="http://schemas.openxmlformats.org/officeDocument/2006/relationships/image" Target="../media/image375.wmf"/><Relationship Id="rId36" Type="http://schemas.openxmlformats.org/officeDocument/2006/relationships/image" Target="../media/image395.png"/><Relationship Id="rId10" Type="http://schemas.openxmlformats.org/officeDocument/2006/relationships/image" Target="../media/image373.wmf"/><Relationship Id="rId19" Type="http://schemas.openxmlformats.org/officeDocument/2006/relationships/oleObject" Target="../embeddings/oleObject1100.bin"/><Relationship Id="rId31" Type="http://schemas.openxmlformats.org/officeDocument/2006/relationships/image" Target="../media/image387.png"/><Relationship Id="rId4" Type="http://schemas.openxmlformats.org/officeDocument/2006/relationships/image" Target="../media/image382.png"/><Relationship Id="rId9" Type="http://schemas.openxmlformats.org/officeDocument/2006/relationships/oleObject" Target="../embeddings/oleObject248.bin"/><Relationship Id="rId22" Type="http://schemas.openxmlformats.org/officeDocument/2006/relationships/oleObject" Target="../embeddings/oleObject249.bin"/><Relationship Id="rId27" Type="http://schemas.openxmlformats.org/officeDocument/2006/relationships/oleObject" Target="../embeddings/oleObject250.bin"/><Relationship Id="rId30" Type="http://schemas.openxmlformats.org/officeDocument/2006/relationships/image" Target="../media/image375.wmf"/><Relationship Id="rId35" Type="http://schemas.openxmlformats.org/officeDocument/2006/relationships/image" Target="../media/image376.wmf"/><Relationship Id="rId8" Type="http://schemas.openxmlformats.org/officeDocument/2006/relationships/image" Target="../media/image39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397.pn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399.png"/><Relationship Id="rId10" Type="http://schemas.openxmlformats.org/officeDocument/2006/relationships/image" Target="../media/image401.png"/><Relationship Id="rId4" Type="http://schemas.openxmlformats.org/officeDocument/2006/relationships/image" Target="../media/image398.png"/><Relationship Id="rId9" Type="http://schemas.openxmlformats.org/officeDocument/2006/relationships/image" Target="../media/image11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wmf"/><Relationship Id="rId13" Type="http://schemas.openxmlformats.org/officeDocument/2006/relationships/image" Target="../media/image183.png"/><Relationship Id="rId3" Type="http://schemas.openxmlformats.org/officeDocument/2006/relationships/notesSlide" Target="../notesSlides/notesSlide44.xml"/><Relationship Id="rId7" Type="http://schemas.openxmlformats.org/officeDocument/2006/relationships/oleObject" Target="../embeddings/oleObject121.bin"/><Relationship Id="rId12" Type="http://schemas.openxmlformats.org/officeDocument/2006/relationships/image" Target="../media/image179.wmf"/><Relationship Id="rId17" Type="http://schemas.openxmlformats.org/officeDocument/2006/relationships/image" Target="../media/image40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3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76.wmf"/><Relationship Id="rId11" Type="http://schemas.openxmlformats.org/officeDocument/2006/relationships/oleObject" Target="../embeddings/oleObject123.bin"/><Relationship Id="rId5" Type="http://schemas.openxmlformats.org/officeDocument/2006/relationships/oleObject" Target="../embeddings/oleObject120.bin"/><Relationship Id="rId15" Type="http://schemas.openxmlformats.org/officeDocument/2006/relationships/image" Target="../media/image180.wmf"/><Relationship Id="rId10" Type="http://schemas.openxmlformats.org/officeDocument/2006/relationships/image" Target="../media/image178.wmf"/><Relationship Id="rId4" Type="http://schemas.openxmlformats.org/officeDocument/2006/relationships/image" Target="../media/image182.png"/><Relationship Id="rId9" Type="http://schemas.openxmlformats.org/officeDocument/2006/relationships/oleObject" Target="../embeddings/oleObject122.bin"/><Relationship Id="rId14" Type="http://schemas.openxmlformats.org/officeDocument/2006/relationships/oleObject" Target="../embeddings/oleObject124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wmf"/><Relationship Id="rId13" Type="http://schemas.openxmlformats.org/officeDocument/2006/relationships/image" Target="../media/image403.png"/><Relationship Id="rId18" Type="http://schemas.openxmlformats.org/officeDocument/2006/relationships/oleObject" Target="../embeddings/oleObject132.bin"/><Relationship Id="rId3" Type="http://schemas.openxmlformats.org/officeDocument/2006/relationships/notesSlide" Target="../notesSlides/notesSlide45.xml"/><Relationship Id="rId7" Type="http://schemas.openxmlformats.org/officeDocument/2006/relationships/oleObject" Target="../embeddings/oleObject127.bin"/><Relationship Id="rId12" Type="http://schemas.openxmlformats.org/officeDocument/2006/relationships/image" Target="../media/image186.wmf"/><Relationship Id="rId17" Type="http://schemas.openxmlformats.org/officeDocument/2006/relationships/image" Target="../media/image1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1.bin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84.wmf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6.bin"/><Relationship Id="rId15" Type="http://schemas.openxmlformats.org/officeDocument/2006/relationships/image" Target="../media/image187.wmf"/><Relationship Id="rId10" Type="http://schemas.openxmlformats.org/officeDocument/2006/relationships/image" Target="../media/image178.wmf"/><Relationship Id="rId19" Type="http://schemas.openxmlformats.org/officeDocument/2006/relationships/image" Target="../media/image189.wmf"/><Relationship Id="rId4" Type="http://schemas.openxmlformats.org/officeDocument/2006/relationships/image" Target="../media/image190.png"/><Relationship Id="rId9" Type="http://schemas.openxmlformats.org/officeDocument/2006/relationships/oleObject" Target="../embeddings/oleObject128.bin"/><Relationship Id="rId14" Type="http://schemas.openxmlformats.org/officeDocument/2006/relationships/oleObject" Target="../embeddings/oleObject13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24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png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18.wmf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20.wmf"/><Relationship Id="rId19" Type="http://schemas.openxmlformats.org/officeDocument/2006/relationships/image" Target="../media/image17.png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2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wmf"/><Relationship Id="rId13" Type="http://schemas.openxmlformats.org/officeDocument/2006/relationships/oleObject" Target="../embeddings/oleObject136.bin"/><Relationship Id="rId3" Type="http://schemas.openxmlformats.org/officeDocument/2006/relationships/notesSlide" Target="../notesSlides/notesSlide46.xml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9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5.w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98.png"/><Relationship Id="rId11" Type="http://schemas.openxmlformats.org/officeDocument/2006/relationships/oleObject" Target="../embeddings/oleObject135.bin"/><Relationship Id="rId5" Type="http://schemas.openxmlformats.org/officeDocument/2006/relationships/image" Target="../media/image404.png"/><Relationship Id="rId15" Type="http://schemas.openxmlformats.org/officeDocument/2006/relationships/oleObject" Target="../embeddings/oleObject137.bin"/><Relationship Id="rId10" Type="http://schemas.openxmlformats.org/officeDocument/2006/relationships/image" Target="../media/image192.wmf"/><Relationship Id="rId4" Type="http://schemas.openxmlformats.org/officeDocument/2006/relationships/image" Target="../media/image196.png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94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1.png"/><Relationship Id="rId4" Type="http://schemas.openxmlformats.org/officeDocument/2006/relationships/image" Target="../media/image36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20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04.png"/><Relationship Id="rId11" Type="http://schemas.openxmlformats.org/officeDocument/2006/relationships/image" Target="../media/image201.wmf"/><Relationship Id="rId5" Type="http://schemas.openxmlformats.org/officeDocument/2006/relationships/image" Target="../media/image203.gif"/><Relationship Id="rId10" Type="http://schemas.openxmlformats.org/officeDocument/2006/relationships/oleObject" Target="../embeddings/oleObject139.bin"/><Relationship Id="rId4" Type="http://schemas.openxmlformats.org/officeDocument/2006/relationships/image" Target="../media/image202.png"/><Relationship Id="rId9" Type="http://schemas.openxmlformats.org/officeDocument/2006/relationships/image" Target="../media/image200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8.png"/><Relationship Id="rId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wmf"/><Relationship Id="rId13" Type="http://schemas.openxmlformats.org/officeDocument/2006/relationships/oleObject" Target="../embeddings/oleObject144.bin"/><Relationship Id="rId3" Type="http://schemas.openxmlformats.org/officeDocument/2006/relationships/notesSlide" Target="../notesSlides/notesSlide49.xml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21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4.w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09.wmf"/><Relationship Id="rId11" Type="http://schemas.openxmlformats.org/officeDocument/2006/relationships/oleObject" Target="../embeddings/oleObject143.bin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10" Type="http://schemas.openxmlformats.org/officeDocument/2006/relationships/image" Target="../media/image211.wmf"/><Relationship Id="rId4" Type="http://schemas.openxmlformats.org/officeDocument/2006/relationships/image" Target="../media/image215.png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213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wmf"/><Relationship Id="rId13" Type="http://schemas.openxmlformats.org/officeDocument/2006/relationships/oleObject" Target="../embeddings/oleObject150.bin"/><Relationship Id="rId18" Type="http://schemas.openxmlformats.org/officeDocument/2006/relationships/image" Target="../media/image222.wmf"/><Relationship Id="rId3" Type="http://schemas.openxmlformats.org/officeDocument/2006/relationships/notesSlide" Target="../notesSlides/notesSlide50.xml"/><Relationship Id="rId21" Type="http://schemas.openxmlformats.org/officeDocument/2006/relationships/oleObject" Target="../embeddings/oleObject154.bin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219.wmf"/><Relationship Id="rId17" Type="http://schemas.openxmlformats.org/officeDocument/2006/relationships/oleObject" Target="../embeddings/oleObject15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1.wmf"/><Relationship Id="rId20" Type="http://schemas.openxmlformats.org/officeDocument/2006/relationships/image" Target="../media/image223.w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216.w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10" Type="http://schemas.openxmlformats.org/officeDocument/2006/relationships/image" Target="../media/image218.wmf"/><Relationship Id="rId19" Type="http://schemas.openxmlformats.org/officeDocument/2006/relationships/oleObject" Target="../embeddings/oleObject153.bin"/><Relationship Id="rId4" Type="http://schemas.openxmlformats.org/officeDocument/2006/relationships/image" Target="../media/image225.png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220.wmf"/><Relationship Id="rId22" Type="http://schemas.openxmlformats.org/officeDocument/2006/relationships/image" Target="../media/image224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7.bin"/><Relationship Id="rId13" Type="http://schemas.openxmlformats.org/officeDocument/2006/relationships/image" Target="../media/image230.wmf"/><Relationship Id="rId18" Type="http://schemas.openxmlformats.org/officeDocument/2006/relationships/oleObject" Target="../embeddings/oleObject162.bin"/><Relationship Id="rId26" Type="http://schemas.openxmlformats.org/officeDocument/2006/relationships/image" Target="../media/image236.wmf"/><Relationship Id="rId3" Type="http://schemas.openxmlformats.org/officeDocument/2006/relationships/notesSlide" Target="../notesSlides/notesSlide51.xml"/><Relationship Id="rId21" Type="http://schemas.openxmlformats.org/officeDocument/2006/relationships/image" Target="../media/image234.wmf"/><Relationship Id="rId7" Type="http://schemas.openxmlformats.org/officeDocument/2006/relationships/image" Target="../media/image227.wmf"/><Relationship Id="rId12" Type="http://schemas.openxmlformats.org/officeDocument/2006/relationships/oleObject" Target="../embeddings/oleObject159.bin"/><Relationship Id="rId17" Type="http://schemas.openxmlformats.org/officeDocument/2006/relationships/image" Target="../media/image232.wmf"/><Relationship Id="rId25" Type="http://schemas.openxmlformats.org/officeDocument/2006/relationships/oleObject" Target="../embeddings/oleObject16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1.bin"/><Relationship Id="rId20" Type="http://schemas.openxmlformats.org/officeDocument/2006/relationships/oleObject" Target="../embeddings/oleObject163.bin"/><Relationship Id="rId29" Type="http://schemas.openxmlformats.org/officeDocument/2006/relationships/image" Target="../media/image239.png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156.bin"/><Relationship Id="rId11" Type="http://schemas.openxmlformats.org/officeDocument/2006/relationships/image" Target="../media/image229.wmf"/><Relationship Id="rId24" Type="http://schemas.openxmlformats.org/officeDocument/2006/relationships/image" Target="../media/image235.wmf"/><Relationship Id="rId5" Type="http://schemas.openxmlformats.org/officeDocument/2006/relationships/image" Target="../media/image226.wmf"/><Relationship Id="rId15" Type="http://schemas.openxmlformats.org/officeDocument/2006/relationships/image" Target="../media/image231.wmf"/><Relationship Id="rId23" Type="http://schemas.openxmlformats.org/officeDocument/2006/relationships/oleObject" Target="../embeddings/oleObject164.bin"/><Relationship Id="rId28" Type="http://schemas.openxmlformats.org/officeDocument/2006/relationships/image" Target="../media/image237.wmf"/><Relationship Id="rId10" Type="http://schemas.openxmlformats.org/officeDocument/2006/relationships/oleObject" Target="../embeddings/oleObject158.bin"/><Relationship Id="rId19" Type="http://schemas.openxmlformats.org/officeDocument/2006/relationships/image" Target="../media/image233.wmf"/><Relationship Id="rId4" Type="http://schemas.openxmlformats.org/officeDocument/2006/relationships/oleObject" Target="../embeddings/oleObject155.bin"/><Relationship Id="rId9" Type="http://schemas.openxmlformats.org/officeDocument/2006/relationships/image" Target="../media/image228.wmf"/><Relationship Id="rId14" Type="http://schemas.openxmlformats.org/officeDocument/2006/relationships/oleObject" Target="../embeddings/oleObject160.bin"/><Relationship Id="rId22" Type="http://schemas.openxmlformats.org/officeDocument/2006/relationships/image" Target="../media/image238.gif"/><Relationship Id="rId27" Type="http://schemas.openxmlformats.org/officeDocument/2006/relationships/oleObject" Target="../embeddings/oleObject166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wmf"/><Relationship Id="rId3" Type="http://schemas.openxmlformats.org/officeDocument/2006/relationships/image" Target="../media/image208.png"/><Relationship Id="rId7" Type="http://schemas.openxmlformats.org/officeDocument/2006/relationships/oleObject" Target="../embeddings/oleObject16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570.png"/><Relationship Id="rId11" Type="http://schemas.openxmlformats.org/officeDocument/2006/relationships/image" Target="../media/image242.png"/><Relationship Id="rId5" Type="http://schemas.openxmlformats.org/officeDocument/2006/relationships/image" Target="../media/image1820.png"/><Relationship Id="rId10" Type="http://schemas.openxmlformats.org/officeDocument/2006/relationships/image" Target="../media/image241.wmf"/><Relationship Id="rId9" Type="http://schemas.openxmlformats.org/officeDocument/2006/relationships/oleObject" Target="../embeddings/oleObject168.bin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wmf"/><Relationship Id="rId13" Type="http://schemas.openxmlformats.org/officeDocument/2006/relationships/oleObject" Target="../embeddings/oleObject170.bin"/><Relationship Id="rId18" Type="http://schemas.openxmlformats.org/officeDocument/2006/relationships/oleObject" Target="../embeddings/oleObject171.bin"/><Relationship Id="rId26" Type="http://schemas.openxmlformats.org/officeDocument/2006/relationships/image" Target="../media/image246.wmf"/><Relationship Id="rId3" Type="http://schemas.openxmlformats.org/officeDocument/2006/relationships/notesSlide" Target="../notesSlides/notesSlide52.xml"/><Relationship Id="rId21" Type="http://schemas.openxmlformats.org/officeDocument/2006/relationships/image" Target="../media/image245.wmf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250.png"/><Relationship Id="rId17" Type="http://schemas.openxmlformats.org/officeDocument/2006/relationships/image" Target="../media/image251.png"/><Relationship Id="rId25" Type="http://schemas.openxmlformats.org/officeDocument/2006/relationships/oleObject" Target="../embeddings/oleObject53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44.wmf"/><Relationship Id="rId20" Type="http://schemas.openxmlformats.org/officeDocument/2006/relationships/oleObject" Target="../embeddings/oleObject520.bin"/><Relationship Id="rId1" Type="http://schemas.openxmlformats.org/officeDocument/2006/relationships/vmlDrawing" Target="../drawings/vmlDrawing44.vml"/><Relationship Id="rId6" Type="http://schemas.openxmlformats.org/officeDocument/2006/relationships/image" Target="../media/image249.png"/><Relationship Id="rId11" Type="http://schemas.openxmlformats.org/officeDocument/2006/relationships/image" Target="../media/image243.wmf"/><Relationship Id="rId24" Type="http://schemas.openxmlformats.org/officeDocument/2006/relationships/image" Target="../media/image246.wmf"/><Relationship Id="rId5" Type="http://schemas.openxmlformats.org/officeDocument/2006/relationships/image" Target="../media/image248.png"/><Relationship Id="rId15" Type="http://schemas.openxmlformats.org/officeDocument/2006/relationships/oleObject" Target="../embeddings/oleObject510.bin"/><Relationship Id="rId23" Type="http://schemas.openxmlformats.org/officeDocument/2006/relationships/oleObject" Target="../embeddings/oleObject172.bin"/><Relationship Id="rId10" Type="http://schemas.openxmlformats.org/officeDocument/2006/relationships/oleObject" Target="../embeddings/oleObject500.bin"/><Relationship Id="rId19" Type="http://schemas.openxmlformats.org/officeDocument/2006/relationships/image" Target="../media/image245.wmf"/><Relationship Id="rId4" Type="http://schemas.openxmlformats.org/officeDocument/2006/relationships/image" Target="../media/image247.png"/><Relationship Id="rId14" Type="http://schemas.openxmlformats.org/officeDocument/2006/relationships/image" Target="../media/image244.wmf"/><Relationship Id="rId22" Type="http://schemas.openxmlformats.org/officeDocument/2006/relationships/image" Target="../media/image25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wmf"/><Relationship Id="rId13" Type="http://schemas.openxmlformats.org/officeDocument/2006/relationships/oleObject" Target="../embeddings/oleObject174.bin"/><Relationship Id="rId18" Type="http://schemas.openxmlformats.org/officeDocument/2006/relationships/oleObject" Target="../embeddings/oleObject175.bin"/><Relationship Id="rId26" Type="http://schemas.openxmlformats.org/officeDocument/2006/relationships/image" Target="../media/image1160.wmf"/><Relationship Id="rId3" Type="http://schemas.openxmlformats.org/officeDocument/2006/relationships/notesSlide" Target="../notesSlides/notesSlide53.xml"/><Relationship Id="rId21" Type="http://schemas.openxmlformats.org/officeDocument/2006/relationships/image" Target="../media/image255.wmf"/><Relationship Id="rId7" Type="http://schemas.openxmlformats.org/officeDocument/2006/relationships/oleObject" Target="../embeddings/oleObject173.bin"/><Relationship Id="rId12" Type="http://schemas.openxmlformats.org/officeDocument/2006/relationships/image" Target="../media/image263.png"/><Relationship Id="rId17" Type="http://schemas.openxmlformats.org/officeDocument/2006/relationships/image" Target="../media/image264.png"/><Relationship Id="rId25" Type="http://schemas.openxmlformats.org/officeDocument/2006/relationships/oleObject" Target="../embeddings/oleObject67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4.wmf"/><Relationship Id="rId20" Type="http://schemas.openxmlformats.org/officeDocument/2006/relationships/oleObject" Target="../embeddings/oleObject660.bin"/><Relationship Id="rId29" Type="http://schemas.openxmlformats.org/officeDocument/2006/relationships/oleObject" Target="../embeddings/oleObject178.bin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62.png"/><Relationship Id="rId11" Type="http://schemas.openxmlformats.org/officeDocument/2006/relationships/image" Target="../media/image253.wmf"/><Relationship Id="rId24" Type="http://schemas.openxmlformats.org/officeDocument/2006/relationships/image" Target="../media/image256.wmf"/><Relationship Id="rId32" Type="http://schemas.openxmlformats.org/officeDocument/2006/relationships/image" Target="../media/image259.wmf"/><Relationship Id="rId5" Type="http://schemas.openxmlformats.org/officeDocument/2006/relationships/image" Target="../media/image261.png"/><Relationship Id="rId15" Type="http://schemas.openxmlformats.org/officeDocument/2006/relationships/oleObject" Target="../embeddings/oleObject650.bin"/><Relationship Id="rId23" Type="http://schemas.openxmlformats.org/officeDocument/2006/relationships/oleObject" Target="../embeddings/oleObject176.bin"/><Relationship Id="rId28" Type="http://schemas.openxmlformats.org/officeDocument/2006/relationships/image" Target="../media/image257.wmf"/><Relationship Id="rId10" Type="http://schemas.openxmlformats.org/officeDocument/2006/relationships/oleObject" Target="../embeddings/oleObject640.bin"/><Relationship Id="rId19" Type="http://schemas.openxmlformats.org/officeDocument/2006/relationships/image" Target="../media/image255.wmf"/><Relationship Id="rId31" Type="http://schemas.openxmlformats.org/officeDocument/2006/relationships/oleObject" Target="../embeddings/oleObject179.bin"/><Relationship Id="rId4" Type="http://schemas.openxmlformats.org/officeDocument/2006/relationships/image" Target="../media/image260.png"/><Relationship Id="rId14" Type="http://schemas.openxmlformats.org/officeDocument/2006/relationships/image" Target="../media/image254.wmf"/><Relationship Id="rId22" Type="http://schemas.openxmlformats.org/officeDocument/2006/relationships/image" Target="../media/image265.png"/><Relationship Id="rId27" Type="http://schemas.openxmlformats.org/officeDocument/2006/relationships/oleObject" Target="../embeddings/oleObject177.bin"/><Relationship Id="rId30" Type="http://schemas.openxmlformats.org/officeDocument/2006/relationships/image" Target="../media/image258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0.bin"/><Relationship Id="rId13" Type="http://schemas.openxmlformats.org/officeDocument/2006/relationships/image" Target="../media/image274.png"/><Relationship Id="rId18" Type="http://schemas.openxmlformats.org/officeDocument/2006/relationships/image" Target="../media/image275.png"/><Relationship Id="rId26" Type="http://schemas.openxmlformats.org/officeDocument/2006/relationships/image" Target="../media/image269.wmf"/><Relationship Id="rId3" Type="http://schemas.openxmlformats.org/officeDocument/2006/relationships/notesSlide" Target="../notesSlides/notesSlide54.xml"/><Relationship Id="rId21" Type="http://schemas.openxmlformats.org/officeDocument/2006/relationships/oleObject" Target="../embeddings/oleObject630.bin"/><Relationship Id="rId7" Type="http://schemas.openxmlformats.org/officeDocument/2006/relationships/image" Target="../media/image273.png"/><Relationship Id="rId12" Type="http://schemas.openxmlformats.org/officeDocument/2006/relationships/image" Target="../media/image266.wmf"/><Relationship Id="rId17" Type="http://schemas.openxmlformats.org/officeDocument/2006/relationships/image" Target="../media/image267.wmf"/><Relationship Id="rId25" Type="http://schemas.openxmlformats.org/officeDocument/2006/relationships/oleObject" Target="../embeddings/oleObject641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620.bin"/><Relationship Id="rId20" Type="http://schemas.openxmlformats.org/officeDocument/2006/relationships/image" Target="../media/image268.w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272.png"/><Relationship Id="rId11" Type="http://schemas.openxmlformats.org/officeDocument/2006/relationships/oleObject" Target="../embeddings/oleObject610.bin"/><Relationship Id="rId24" Type="http://schemas.openxmlformats.org/officeDocument/2006/relationships/image" Target="../media/image269.wmf"/><Relationship Id="rId5" Type="http://schemas.openxmlformats.org/officeDocument/2006/relationships/image" Target="../media/image271.png"/><Relationship Id="rId15" Type="http://schemas.openxmlformats.org/officeDocument/2006/relationships/image" Target="../media/image267.wmf"/><Relationship Id="rId23" Type="http://schemas.openxmlformats.org/officeDocument/2006/relationships/oleObject" Target="../embeddings/oleObject183.bin"/><Relationship Id="rId28" Type="http://schemas.openxmlformats.org/officeDocument/2006/relationships/oleObject" Target="../embeddings/oleObject184.bin"/><Relationship Id="rId19" Type="http://schemas.openxmlformats.org/officeDocument/2006/relationships/oleObject" Target="../embeddings/oleObject182.bin"/><Relationship Id="rId4" Type="http://schemas.openxmlformats.org/officeDocument/2006/relationships/image" Target="../media/image270.png"/><Relationship Id="rId9" Type="http://schemas.openxmlformats.org/officeDocument/2006/relationships/image" Target="../media/image266.wmf"/><Relationship Id="rId14" Type="http://schemas.openxmlformats.org/officeDocument/2006/relationships/oleObject" Target="../embeddings/oleObject181.bin"/><Relationship Id="rId22" Type="http://schemas.openxmlformats.org/officeDocument/2006/relationships/image" Target="../media/image268.wmf"/><Relationship Id="rId27" Type="http://schemas.openxmlformats.org/officeDocument/2006/relationships/image" Target="../media/image276.png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6.bin"/><Relationship Id="rId18" Type="http://schemas.openxmlformats.org/officeDocument/2006/relationships/oleObject" Target="../embeddings/oleObject187.bin"/><Relationship Id="rId26" Type="http://schemas.openxmlformats.org/officeDocument/2006/relationships/image" Target="../media/image280.wmf"/><Relationship Id="rId3" Type="http://schemas.openxmlformats.org/officeDocument/2006/relationships/notesSlide" Target="../notesSlides/notesSlide55.xml"/><Relationship Id="rId21" Type="http://schemas.openxmlformats.org/officeDocument/2006/relationships/image" Target="../media/image279.wmf"/><Relationship Id="rId34" Type="http://schemas.openxmlformats.org/officeDocument/2006/relationships/image" Target="../media/image282.wmf"/><Relationship Id="rId7" Type="http://schemas.openxmlformats.org/officeDocument/2006/relationships/oleObject" Target="../embeddings/oleObject185.bin"/><Relationship Id="rId12" Type="http://schemas.openxmlformats.org/officeDocument/2006/relationships/image" Target="../media/image287.png"/><Relationship Id="rId17" Type="http://schemas.openxmlformats.org/officeDocument/2006/relationships/image" Target="../media/image288.png"/><Relationship Id="rId25" Type="http://schemas.openxmlformats.org/officeDocument/2006/relationships/oleObject" Target="../embeddings/oleObject581.bin"/><Relationship Id="rId33" Type="http://schemas.openxmlformats.org/officeDocument/2006/relationships/oleObject" Target="../embeddings/oleObject193.bin"/><Relationship Id="rId38" Type="http://schemas.openxmlformats.org/officeDocument/2006/relationships/image" Target="../media/image29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78.wmf"/><Relationship Id="rId20" Type="http://schemas.openxmlformats.org/officeDocument/2006/relationships/oleObject" Target="../embeddings/oleObject571.bin"/><Relationship Id="rId29" Type="http://schemas.openxmlformats.org/officeDocument/2006/relationships/oleObject" Target="../embeddings/oleObject191.bin"/><Relationship Id="rId1" Type="http://schemas.openxmlformats.org/officeDocument/2006/relationships/vmlDrawing" Target="../drawings/vmlDrawing47.vml"/><Relationship Id="rId6" Type="http://schemas.openxmlformats.org/officeDocument/2006/relationships/image" Target="../media/image286.png"/><Relationship Id="rId11" Type="http://schemas.openxmlformats.org/officeDocument/2006/relationships/image" Target="../media/image277.wmf"/><Relationship Id="rId32" Type="http://schemas.openxmlformats.org/officeDocument/2006/relationships/image" Target="../media/image281.wmf"/><Relationship Id="rId37" Type="http://schemas.openxmlformats.org/officeDocument/2006/relationships/image" Target="../media/image290.png"/><Relationship Id="rId5" Type="http://schemas.openxmlformats.org/officeDocument/2006/relationships/image" Target="../media/image285.png"/><Relationship Id="rId15" Type="http://schemas.openxmlformats.org/officeDocument/2006/relationships/oleObject" Target="../embeddings/oleObject561.bin"/><Relationship Id="rId23" Type="http://schemas.openxmlformats.org/officeDocument/2006/relationships/oleObject" Target="../embeddings/oleObject188.bin"/><Relationship Id="rId28" Type="http://schemas.openxmlformats.org/officeDocument/2006/relationships/oleObject" Target="../embeddings/oleObject190.bin"/><Relationship Id="rId36" Type="http://schemas.openxmlformats.org/officeDocument/2006/relationships/image" Target="../media/image283.wmf"/><Relationship Id="rId10" Type="http://schemas.openxmlformats.org/officeDocument/2006/relationships/oleObject" Target="../embeddings/oleObject551.bin"/><Relationship Id="rId19" Type="http://schemas.openxmlformats.org/officeDocument/2006/relationships/image" Target="../media/image279.wmf"/><Relationship Id="rId31" Type="http://schemas.openxmlformats.org/officeDocument/2006/relationships/oleObject" Target="../embeddings/oleObject192.bin"/><Relationship Id="rId4" Type="http://schemas.openxmlformats.org/officeDocument/2006/relationships/image" Target="../media/image284.png"/><Relationship Id="rId14" Type="http://schemas.openxmlformats.org/officeDocument/2006/relationships/image" Target="../media/image278.wmf"/><Relationship Id="rId22" Type="http://schemas.openxmlformats.org/officeDocument/2006/relationships/image" Target="../media/image289.png"/><Relationship Id="rId27" Type="http://schemas.openxmlformats.org/officeDocument/2006/relationships/oleObject" Target="../embeddings/oleObject189.bin"/><Relationship Id="rId30" Type="http://schemas.openxmlformats.org/officeDocument/2006/relationships/image" Target="../media/image280.wmf"/><Relationship Id="rId35" Type="http://schemas.openxmlformats.org/officeDocument/2006/relationships/oleObject" Target="../embeddings/oleObject194.bin"/><Relationship Id="rId8" Type="http://schemas.openxmlformats.org/officeDocument/2006/relationships/image" Target="../media/image277.wmf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6.bin"/><Relationship Id="rId18" Type="http://schemas.openxmlformats.org/officeDocument/2006/relationships/oleObject" Target="../embeddings/oleObject197.bin"/><Relationship Id="rId26" Type="http://schemas.openxmlformats.org/officeDocument/2006/relationships/image" Target="../media/image295.wmf"/><Relationship Id="rId3" Type="http://schemas.openxmlformats.org/officeDocument/2006/relationships/notesSlide" Target="../notesSlides/notesSlide56.xml"/><Relationship Id="rId21" Type="http://schemas.openxmlformats.org/officeDocument/2006/relationships/image" Target="../media/image294.wmf"/><Relationship Id="rId34" Type="http://schemas.openxmlformats.org/officeDocument/2006/relationships/image" Target="../media/image299.wmf"/><Relationship Id="rId7" Type="http://schemas.openxmlformats.org/officeDocument/2006/relationships/oleObject" Target="../embeddings/oleObject195.bin"/><Relationship Id="rId12" Type="http://schemas.openxmlformats.org/officeDocument/2006/relationships/image" Target="../media/image303.png"/><Relationship Id="rId17" Type="http://schemas.openxmlformats.org/officeDocument/2006/relationships/image" Target="../media/image304.png"/><Relationship Id="rId25" Type="http://schemas.openxmlformats.org/officeDocument/2006/relationships/oleObject" Target="../embeddings/oleObject791.bin"/><Relationship Id="rId33" Type="http://schemas.openxmlformats.org/officeDocument/2006/relationships/oleObject" Target="../embeddings/oleObject20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99.wmf"/><Relationship Id="rId20" Type="http://schemas.openxmlformats.org/officeDocument/2006/relationships/oleObject" Target="../embeddings/oleObject780.bin"/><Relationship Id="rId29" Type="http://schemas.openxmlformats.org/officeDocument/2006/relationships/oleObject" Target="../embeddings/oleObject200.bin"/><Relationship Id="rId1" Type="http://schemas.openxmlformats.org/officeDocument/2006/relationships/vmlDrawing" Target="../drawings/vmlDrawing48.vml"/><Relationship Id="rId6" Type="http://schemas.openxmlformats.org/officeDocument/2006/relationships/image" Target="../media/image302.png"/><Relationship Id="rId11" Type="http://schemas.openxmlformats.org/officeDocument/2006/relationships/image" Target="../media/image292.wmf"/><Relationship Id="rId24" Type="http://schemas.openxmlformats.org/officeDocument/2006/relationships/image" Target="../media/image295.wmf"/><Relationship Id="rId32" Type="http://schemas.openxmlformats.org/officeDocument/2006/relationships/image" Target="../media/image298.wmf"/><Relationship Id="rId5" Type="http://schemas.openxmlformats.org/officeDocument/2006/relationships/image" Target="../media/image301.png"/><Relationship Id="rId15" Type="http://schemas.openxmlformats.org/officeDocument/2006/relationships/oleObject" Target="../embeddings/oleObject720.bin"/><Relationship Id="rId23" Type="http://schemas.openxmlformats.org/officeDocument/2006/relationships/oleObject" Target="../embeddings/oleObject198.bin"/><Relationship Id="rId28" Type="http://schemas.openxmlformats.org/officeDocument/2006/relationships/image" Target="../media/image296.wmf"/><Relationship Id="rId36" Type="http://schemas.openxmlformats.org/officeDocument/2006/relationships/image" Target="../media/image307.png"/><Relationship Id="rId10" Type="http://schemas.openxmlformats.org/officeDocument/2006/relationships/oleObject" Target="../embeddings/oleObject760.bin"/><Relationship Id="rId19" Type="http://schemas.openxmlformats.org/officeDocument/2006/relationships/image" Target="../media/image294.wmf"/><Relationship Id="rId31" Type="http://schemas.openxmlformats.org/officeDocument/2006/relationships/oleObject" Target="../embeddings/oleObject201.bin"/><Relationship Id="rId4" Type="http://schemas.openxmlformats.org/officeDocument/2006/relationships/image" Target="../media/image300.png"/><Relationship Id="rId14" Type="http://schemas.openxmlformats.org/officeDocument/2006/relationships/image" Target="../media/image293.wmf"/><Relationship Id="rId22" Type="http://schemas.openxmlformats.org/officeDocument/2006/relationships/image" Target="../media/image305.png"/><Relationship Id="rId27" Type="http://schemas.openxmlformats.org/officeDocument/2006/relationships/oleObject" Target="../embeddings/oleObject199.bin"/><Relationship Id="rId30" Type="http://schemas.openxmlformats.org/officeDocument/2006/relationships/image" Target="../media/image297.wmf"/><Relationship Id="rId35" Type="http://schemas.openxmlformats.org/officeDocument/2006/relationships/image" Target="../media/image306.png"/><Relationship Id="rId8" Type="http://schemas.openxmlformats.org/officeDocument/2006/relationships/image" Target="../media/image292.wmf"/></Relationships>
</file>

<file path=ppt/slides/_rels/slide6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4.bin"/><Relationship Id="rId18" Type="http://schemas.openxmlformats.org/officeDocument/2006/relationships/oleObject" Target="../embeddings/oleObject205.bin"/><Relationship Id="rId26" Type="http://schemas.openxmlformats.org/officeDocument/2006/relationships/image" Target="../media/image1340.wmf"/><Relationship Id="rId3" Type="http://schemas.openxmlformats.org/officeDocument/2006/relationships/notesSlide" Target="../notesSlides/notesSlide57.xml"/><Relationship Id="rId21" Type="http://schemas.openxmlformats.org/officeDocument/2006/relationships/image" Target="../media/image315.wmf"/><Relationship Id="rId34" Type="http://schemas.openxmlformats.org/officeDocument/2006/relationships/image" Target="../media/image315.wmf"/><Relationship Id="rId7" Type="http://schemas.openxmlformats.org/officeDocument/2006/relationships/oleObject" Target="../embeddings/oleObject203.bin"/><Relationship Id="rId12" Type="http://schemas.openxmlformats.org/officeDocument/2006/relationships/image" Target="../media/image319.png"/><Relationship Id="rId17" Type="http://schemas.openxmlformats.org/officeDocument/2006/relationships/image" Target="../media/image320.png"/><Relationship Id="rId25" Type="http://schemas.openxmlformats.org/officeDocument/2006/relationships/oleObject" Target="../embeddings/oleObject820.bin"/><Relationship Id="rId33" Type="http://schemas.openxmlformats.org/officeDocument/2006/relationships/oleObject" Target="../embeddings/oleObject21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14.wmf"/><Relationship Id="rId20" Type="http://schemas.openxmlformats.org/officeDocument/2006/relationships/oleObject" Target="../embeddings/oleObject810.bin"/><Relationship Id="rId29" Type="http://schemas.openxmlformats.org/officeDocument/2006/relationships/oleObject" Target="../embeddings/oleObject208.bin"/><Relationship Id="rId1" Type="http://schemas.openxmlformats.org/officeDocument/2006/relationships/vmlDrawing" Target="../drawings/vmlDrawing49.vml"/><Relationship Id="rId6" Type="http://schemas.openxmlformats.org/officeDocument/2006/relationships/image" Target="../media/image318.png"/><Relationship Id="rId11" Type="http://schemas.openxmlformats.org/officeDocument/2006/relationships/image" Target="../media/image308.wmf"/><Relationship Id="rId24" Type="http://schemas.openxmlformats.org/officeDocument/2006/relationships/image" Target="../media/image311.wmf"/><Relationship Id="rId32" Type="http://schemas.openxmlformats.org/officeDocument/2006/relationships/image" Target="../media/image314.wmf"/><Relationship Id="rId5" Type="http://schemas.openxmlformats.org/officeDocument/2006/relationships/image" Target="../media/image317.png"/><Relationship Id="rId15" Type="http://schemas.openxmlformats.org/officeDocument/2006/relationships/oleObject" Target="../embeddings/oleObject800.bin"/><Relationship Id="rId23" Type="http://schemas.openxmlformats.org/officeDocument/2006/relationships/oleObject" Target="../embeddings/oleObject206.bin"/><Relationship Id="rId28" Type="http://schemas.openxmlformats.org/officeDocument/2006/relationships/image" Target="../media/image312.wmf"/><Relationship Id="rId36" Type="http://schemas.openxmlformats.org/officeDocument/2006/relationships/oleObject" Target="../embeddings/oleObject211.bin"/><Relationship Id="rId10" Type="http://schemas.openxmlformats.org/officeDocument/2006/relationships/oleObject" Target="../embeddings/oleObject790.bin"/><Relationship Id="rId19" Type="http://schemas.openxmlformats.org/officeDocument/2006/relationships/image" Target="../media/image310.wmf"/><Relationship Id="rId31" Type="http://schemas.openxmlformats.org/officeDocument/2006/relationships/oleObject" Target="../embeddings/oleObject209.bin"/><Relationship Id="rId4" Type="http://schemas.openxmlformats.org/officeDocument/2006/relationships/image" Target="../media/image316.png"/><Relationship Id="rId14" Type="http://schemas.openxmlformats.org/officeDocument/2006/relationships/image" Target="../media/image309.wmf"/><Relationship Id="rId22" Type="http://schemas.openxmlformats.org/officeDocument/2006/relationships/image" Target="../media/image321.png"/><Relationship Id="rId27" Type="http://schemas.openxmlformats.org/officeDocument/2006/relationships/oleObject" Target="../embeddings/oleObject207.bin"/><Relationship Id="rId30" Type="http://schemas.openxmlformats.org/officeDocument/2006/relationships/image" Target="../media/image313.wmf"/><Relationship Id="rId35" Type="http://schemas.openxmlformats.org/officeDocument/2006/relationships/image" Target="../media/image322.png"/><Relationship Id="rId8" Type="http://schemas.openxmlformats.org/officeDocument/2006/relationships/image" Target="../media/image308.wmf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3.bin"/><Relationship Id="rId18" Type="http://schemas.openxmlformats.org/officeDocument/2006/relationships/oleObject" Target="../embeddings/oleObject214.bin"/><Relationship Id="rId26" Type="http://schemas.openxmlformats.org/officeDocument/2006/relationships/image" Target="../media/image326.wmf"/><Relationship Id="rId21" Type="http://schemas.openxmlformats.org/officeDocument/2006/relationships/image" Target="../media/image325.wmf"/><Relationship Id="rId34" Type="http://schemas.openxmlformats.org/officeDocument/2006/relationships/image" Target="../media/image330.wmf"/><Relationship Id="rId7" Type="http://schemas.openxmlformats.org/officeDocument/2006/relationships/oleObject" Target="../embeddings/oleObject212.bin"/><Relationship Id="rId12" Type="http://schemas.openxmlformats.org/officeDocument/2006/relationships/image" Target="../media/image335.png"/><Relationship Id="rId17" Type="http://schemas.openxmlformats.org/officeDocument/2006/relationships/image" Target="../media/image336.png"/><Relationship Id="rId25" Type="http://schemas.openxmlformats.org/officeDocument/2006/relationships/oleObject" Target="../embeddings/oleObject580.bin"/><Relationship Id="rId33" Type="http://schemas.openxmlformats.org/officeDocument/2006/relationships/oleObject" Target="../embeddings/oleObject219.bin"/><Relationship Id="rId38" Type="http://schemas.openxmlformats.org/officeDocument/2006/relationships/image" Target="../media/image33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24.wmf"/><Relationship Id="rId20" Type="http://schemas.openxmlformats.org/officeDocument/2006/relationships/oleObject" Target="../embeddings/oleObject570.bin"/><Relationship Id="rId29" Type="http://schemas.openxmlformats.org/officeDocument/2006/relationships/oleObject" Target="../embeddings/oleObject217.bin"/><Relationship Id="rId1" Type="http://schemas.openxmlformats.org/officeDocument/2006/relationships/vmlDrawing" Target="../drawings/vmlDrawing50.vml"/><Relationship Id="rId6" Type="http://schemas.openxmlformats.org/officeDocument/2006/relationships/image" Target="../media/image334.png"/><Relationship Id="rId11" Type="http://schemas.openxmlformats.org/officeDocument/2006/relationships/image" Target="../media/image323.wmf"/><Relationship Id="rId24" Type="http://schemas.openxmlformats.org/officeDocument/2006/relationships/image" Target="../media/image326.wmf"/><Relationship Id="rId32" Type="http://schemas.openxmlformats.org/officeDocument/2006/relationships/image" Target="../media/image329.wmf"/><Relationship Id="rId37" Type="http://schemas.openxmlformats.org/officeDocument/2006/relationships/image" Target="../media/image338.png"/><Relationship Id="rId5" Type="http://schemas.openxmlformats.org/officeDocument/2006/relationships/image" Target="../media/image333.png"/><Relationship Id="rId15" Type="http://schemas.openxmlformats.org/officeDocument/2006/relationships/oleObject" Target="../embeddings/oleObject560.bin"/><Relationship Id="rId23" Type="http://schemas.openxmlformats.org/officeDocument/2006/relationships/oleObject" Target="../embeddings/oleObject215.bin"/><Relationship Id="rId28" Type="http://schemas.openxmlformats.org/officeDocument/2006/relationships/image" Target="../media/image327.wmf"/><Relationship Id="rId36" Type="http://schemas.openxmlformats.org/officeDocument/2006/relationships/image" Target="../media/image331.wmf"/><Relationship Id="rId10" Type="http://schemas.openxmlformats.org/officeDocument/2006/relationships/oleObject" Target="../embeddings/oleObject550.bin"/><Relationship Id="rId19" Type="http://schemas.openxmlformats.org/officeDocument/2006/relationships/image" Target="../media/image325.wmf"/><Relationship Id="rId31" Type="http://schemas.openxmlformats.org/officeDocument/2006/relationships/oleObject" Target="../embeddings/oleObject218.bin"/><Relationship Id="rId4" Type="http://schemas.openxmlformats.org/officeDocument/2006/relationships/image" Target="../media/image332.png"/><Relationship Id="rId14" Type="http://schemas.openxmlformats.org/officeDocument/2006/relationships/image" Target="../media/image324.wmf"/><Relationship Id="rId22" Type="http://schemas.openxmlformats.org/officeDocument/2006/relationships/image" Target="../media/image337.png"/><Relationship Id="rId27" Type="http://schemas.openxmlformats.org/officeDocument/2006/relationships/oleObject" Target="../embeddings/oleObject216.bin"/><Relationship Id="rId30" Type="http://schemas.openxmlformats.org/officeDocument/2006/relationships/image" Target="../media/image328.wmf"/><Relationship Id="rId35" Type="http://schemas.openxmlformats.org/officeDocument/2006/relationships/oleObject" Target="../embeddings/oleObject220.bin"/><Relationship Id="rId8" Type="http://schemas.openxmlformats.org/officeDocument/2006/relationships/image" Target="../media/image323.wmf"/><Relationship Id="rId3" Type="http://schemas.openxmlformats.org/officeDocument/2006/relationships/notesSlide" Target="../notesSlides/notesSlide5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13" Type="http://schemas.openxmlformats.org/officeDocument/2006/relationships/image" Target="../media/image341.wmf"/><Relationship Id="rId18" Type="http://schemas.openxmlformats.org/officeDocument/2006/relationships/image" Target="../media/image343.wmf"/><Relationship Id="rId26" Type="http://schemas.openxmlformats.org/officeDocument/2006/relationships/image" Target="../media/image347.wmf"/><Relationship Id="rId3" Type="http://schemas.openxmlformats.org/officeDocument/2006/relationships/notesSlide" Target="../notesSlides/notesSlide59.xml"/><Relationship Id="rId21" Type="http://schemas.openxmlformats.org/officeDocument/2006/relationships/oleObject" Target="../embeddings/oleObject226.bin"/><Relationship Id="rId7" Type="http://schemas.openxmlformats.org/officeDocument/2006/relationships/image" Target="../media/image351.png"/><Relationship Id="rId12" Type="http://schemas.openxmlformats.org/officeDocument/2006/relationships/oleObject" Target="../embeddings/oleObject222.bin"/><Relationship Id="rId17" Type="http://schemas.openxmlformats.org/officeDocument/2006/relationships/oleObject" Target="../embeddings/oleObject224.bin"/><Relationship Id="rId25" Type="http://schemas.openxmlformats.org/officeDocument/2006/relationships/oleObject" Target="../embeddings/oleObject228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54.png"/><Relationship Id="rId20" Type="http://schemas.openxmlformats.org/officeDocument/2006/relationships/image" Target="../media/image344.wmf"/><Relationship Id="rId1" Type="http://schemas.openxmlformats.org/officeDocument/2006/relationships/vmlDrawing" Target="../drawings/vmlDrawing51.vml"/><Relationship Id="rId6" Type="http://schemas.openxmlformats.org/officeDocument/2006/relationships/image" Target="../media/image350.png"/><Relationship Id="rId11" Type="http://schemas.openxmlformats.org/officeDocument/2006/relationships/image" Target="../media/image340.wmf"/><Relationship Id="rId24" Type="http://schemas.openxmlformats.org/officeDocument/2006/relationships/image" Target="../media/image346.wmf"/><Relationship Id="rId5" Type="http://schemas.openxmlformats.org/officeDocument/2006/relationships/image" Target="../media/image349.png"/><Relationship Id="rId15" Type="http://schemas.openxmlformats.org/officeDocument/2006/relationships/image" Target="../media/image342.wmf"/><Relationship Id="rId23" Type="http://schemas.openxmlformats.org/officeDocument/2006/relationships/oleObject" Target="../embeddings/oleObject227.bin"/><Relationship Id="rId10" Type="http://schemas.openxmlformats.org/officeDocument/2006/relationships/oleObject" Target="../embeddings/oleObject221.bin"/><Relationship Id="rId19" Type="http://schemas.openxmlformats.org/officeDocument/2006/relationships/oleObject" Target="../embeddings/oleObject225.bin"/><Relationship Id="rId4" Type="http://schemas.openxmlformats.org/officeDocument/2006/relationships/image" Target="../media/image348.png"/><Relationship Id="rId9" Type="http://schemas.openxmlformats.org/officeDocument/2006/relationships/image" Target="../media/image353.png"/><Relationship Id="rId14" Type="http://schemas.openxmlformats.org/officeDocument/2006/relationships/oleObject" Target="../embeddings/oleObject223.bin"/><Relationship Id="rId22" Type="http://schemas.openxmlformats.org/officeDocument/2006/relationships/image" Target="../media/image345.wmf"/></Relationships>
</file>

<file path=ppt/slides/_rels/slide6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67.png"/><Relationship Id="rId39" Type="http://schemas.openxmlformats.org/officeDocument/2006/relationships/image" Target="../media/image359.wmf"/><Relationship Id="rId3" Type="http://schemas.openxmlformats.org/officeDocument/2006/relationships/notesSlide" Target="../notesSlides/notesSlide60.xml"/><Relationship Id="rId21" Type="http://schemas.openxmlformats.org/officeDocument/2006/relationships/image" Target="../media/image366.png"/><Relationship Id="rId34" Type="http://schemas.openxmlformats.org/officeDocument/2006/relationships/oleObject" Target="../embeddings/oleObject1090.bin"/><Relationship Id="rId42" Type="http://schemas.openxmlformats.org/officeDocument/2006/relationships/oleObject" Target="../embeddings/oleObject235.bin"/><Relationship Id="rId7" Type="http://schemas.openxmlformats.org/officeDocument/2006/relationships/oleObject" Target="../embeddings/oleObject229.bin"/><Relationship Id="rId25" Type="http://schemas.openxmlformats.org/officeDocument/2006/relationships/image" Target="../media/image356.wmf"/><Relationship Id="rId33" Type="http://schemas.openxmlformats.org/officeDocument/2006/relationships/image" Target="../media/image358.wmf"/><Relationship Id="rId38" Type="http://schemas.openxmlformats.org/officeDocument/2006/relationships/oleObject" Target="../embeddings/oleObject233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55.wmf"/><Relationship Id="rId29" Type="http://schemas.openxmlformats.org/officeDocument/2006/relationships/oleObject" Target="../embeddings/oleObject1080.bin"/><Relationship Id="rId41" Type="http://schemas.openxmlformats.org/officeDocument/2006/relationships/image" Target="../media/image360.wmf"/><Relationship Id="rId1" Type="http://schemas.openxmlformats.org/officeDocument/2006/relationships/vmlDrawing" Target="../drawings/vmlDrawing52.vml"/><Relationship Id="rId6" Type="http://schemas.openxmlformats.org/officeDocument/2006/relationships/image" Target="../media/image365.png"/><Relationship Id="rId24" Type="http://schemas.openxmlformats.org/officeDocument/2006/relationships/oleObject" Target="../embeddings/oleObject1070.bin"/><Relationship Id="rId32" Type="http://schemas.openxmlformats.org/officeDocument/2006/relationships/oleObject" Target="../embeddings/oleObject232.bin"/><Relationship Id="rId37" Type="http://schemas.openxmlformats.org/officeDocument/2006/relationships/image" Target="../media/image370.png"/><Relationship Id="rId40" Type="http://schemas.openxmlformats.org/officeDocument/2006/relationships/oleObject" Target="../embeddings/oleObject234.bin"/><Relationship Id="rId45" Type="http://schemas.openxmlformats.org/officeDocument/2006/relationships/image" Target="../media/image362.wmf"/><Relationship Id="rId5" Type="http://schemas.openxmlformats.org/officeDocument/2006/relationships/image" Target="../media/image364.png"/><Relationship Id="rId23" Type="http://schemas.openxmlformats.org/officeDocument/2006/relationships/image" Target="../media/image356.wmf"/><Relationship Id="rId28" Type="http://schemas.openxmlformats.org/officeDocument/2006/relationships/image" Target="../media/image357.wmf"/><Relationship Id="rId36" Type="http://schemas.openxmlformats.org/officeDocument/2006/relationships/image" Target="../media/image369.png"/><Relationship Id="rId19" Type="http://schemas.openxmlformats.org/officeDocument/2006/relationships/oleObject" Target="../embeddings/oleObject1060.bin"/><Relationship Id="rId31" Type="http://schemas.openxmlformats.org/officeDocument/2006/relationships/image" Target="../media/image368.png"/><Relationship Id="rId44" Type="http://schemas.openxmlformats.org/officeDocument/2006/relationships/oleObject" Target="../embeddings/oleObject236.bin"/><Relationship Id="rId4" Type="http://schemas.openxmlformats.org/officeDocument/2006/relationships/image" Target="../media/image363.png"/><Relationship Id="rId22" Type="http://schemas.openxmlformats.org/officeDocument/2006/relationships/oleObject" Target="../embeddings/oleObject230.bin"/><Relationship Id="rId27" Type="http://schemas.openxmlformats.org/officeDocument/2006/relationships/oleObject" Target="../embeddings/oleObject231.bin"/><Relationship Id="rId30" Type="http://schemas.openxmlformats.org/officeDocument/2006/relationships/image" Target="../media/image357.wmf"/><Relationship Id="rId35" Type="http://schemas.openxmlformats.org/officeDocument/2006/relationships/image" Target="../media/image358.wmf"/><Relationship Id="rId43" Type="http://schemas.openxmlformats.org/officeDocument/2006/relationships/image" Target="../media/image361.wmf"/><Relationship Id="rId8" Type="http://schemas.openxmlformats.org/officeDocument/2006/relationships/image" Target="../media/image355.wmf"/></Relationships>
</file>

<file path=ppt/slides/_rels/slide6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3.wmf"/><Relationship Id="rId26" Type="http://schemas.openxmlformats.org/officeDocument/2006/relationships/image" Target="../media/image386.png"/><Relationship Id="rId39" Type="http://schemas.openxmlformats.org/officeDocument/2006/relationships/image" Target="../media/image378.wmf"/><Relationship Id="rId21" Type="http://schemas.openxmlformats.org/officeDocument/2006/relationships/image" Target="../media/image385.png"/><Relationship Id="rId34" Type="http://schemas.openxmlformats.org/officeDocument/2006/relationships/oleObject" Target="../embeddings/oleObject1130.bin"/><Relationship Id="rId42" Type="http://schemas.openxmlformats.org/officeDocument/2006/relationships/image" Target="../media/image388.png"/><Relationship Id="rId7" Type="http://schemas.openxmlformats.org/officeDocument/2006/relationships/image" Target="../media/image371.wmf"/><Relationship Id="rId12" Type="http://schemas.openxmlformats.org/officeDocument/2006/relationships/oleObject" Target="../embeddings/oleObject239.bin"/><Relationship Id="rId25" Type="http://schemas.openxmlformats.org/officeDocument/2006/relationships/image" Target="../media/image374.wmf"/><Relationship Id="rId33" Type="http://schemas.openxmlformats.org/officeDocument/2006/relationships/image" Target="../media/image376.wmf"/><Relationship Id="rId38" Type="http://schemas.openxmlformats.org/officeDocument/2006/relationships/oleObject" Target="../embeddings/oleObject244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73.wmf"/><Relationship Id="rId29" Type="http://schemas.openxmlformats.org/officeDocument/2006/relationships/oleObject" Target="../embeddings/oleObject1120.bin"/><Relationship Id="rId41" Type="http://schemas.openxmlformats.org/officeDocument/2006/relationships/image" Target="../media/image379.wmf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237.bin"/><Relationship Id="rId11" Type="http://schemas.openxmlformats.org/officeDocument/2006/relationships/image" Target="../media/image384.png"/><Relationship Id="rId24" Type="http://schemas.openxmlformats.org/officeDocument/2006/relationships/oleObject" Target="../embeddings/oleObject1110.bin"/><Relationship Id="rId32" Type="http://schemas.openxmlformats.org/officeDocument/2006/relationships/oleObject" Target="../embeddings/oleObject242.bin"/><Relationship Id="rId37" Type="http://schemas.openxmlformats.org/officeDocument/2006/relationships/image" Target="../media/image377.wmf"/><Relationship Id="rId40" Type="http://schemas.openxmlformats.org/officeDocument/2006/relationships/oleObject" Target="../embeddings/oleObject245.bin"/><Relationship Id="rId5" Type="http://schemas.openxmlformats.org/officeDocument/2006/relationships/image" Target="../media/image382.png"/><Relationship Id="rId23" Type="http://schemas.openxmlformats.org/officeDocument/2006/relationships/image" Target="../media/image374.wmf"/><Relationship Id="rId28" Type="http://schemas.openxmlformats.org/officeDocument/2006/relationships/image" Target="../media/image375.wmf"/><Relationship Id="rId36" Type="http://schemas.openxmlformats.org/officeDocument/2006/relationships/oleObject" Target="../embeddings/oleObject243.bin"/><Relationship Id="rId10" Type="http://schemas.openxmlformats.org/officeDocument/2006/relationships/image" Target="../media/image383.png"/><Relationship Id="rId19" Type="http://schemas.openxmlformats.org/officeDocument/2006/relationships/oleObject" Target="../embeddings/oleObject1100.bin"/><Relationship Id="rId31" Type="http://schemas.openxmlformats.org/officeDocument/2006/relationships/image" Target="../media/image387.png"/><Relationship Id="rId44" Type="http://schemas.openxmlformats.org/officeDocument/2006/relationships/image" Target="../media/image405.wmf"/><Relationship Id="rId4" Type="http://schemas.openxmlformats.org/officeDocument/2006/relationships/image" Target="../media/image381.png"/><Relationship Id="rId9" Type="http://schemas.openxmlformats.org/officeDocument/2006/relationships/image" Target="../media/image372.wmf"/><Relationship Id="rId22" Type="http://schemas.openxmlformats.org/officeDocument/2006/relationships/oleObject" Target="../embeddings/oleObject240.bin"/><Relationship Id="rId27" Type="http://schemas.openxmlformats.org/officeDocument/2006/relationships/oleObject" Target="../embeddings/oleObject241.bin"/><Relationship Id="rId30" Type="http://schemas.openxmlformats.org/officeDocument/2006/relationships/image" Target="../media/image375.wmf"/><Relationship Id="rId35" Type="http://schemas.openxmlformats.org/officeDocument/2006/relationships/image" Target="../media/image376.wmf"/><Relationship Id="rId43" Type="http://schemas.openxmlformats.org/officeDocument/2006/relationships/oleObject" Target="../embeddings/oleObject254.bin"/><Relationship Id="rId8" Type="http://schemas.openxmlformats.org/officeDocument/2006/relationships/oleObject" Target="../embeddings/oleObject238.bin"/><Relationship Id="rId3" Type="http://schemas.openxmlformats.org/officeDocument/2006/relationships/notesSlide" Target="../notesSlides/notesSlide61.xml"/></Relationships>
</file>

<file path=ppt/slides/_rels/slide6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4.png"/><Relationship Id="rId39" Type="http://schemas.openxmlformats.org/officeDocument/2006/relationships/image" Target="../media/image390.wmf"/><Relationship Id="rId3" Type="http://schemas.openxmlformats.org/officeDocument/2006/relationships/notesSlide" Target="../notesSlides/notesSlide62.xml"/><Relationship Id="rId21" Type="http://schemas.openxmlformats.org/officeDocument/2006/relationships/image" Target="../media/image393.png"/><Relationship Id="rId34" Type="http://schemas.openxmlformats.org/officeDocument/2006/relationships/oleObject" Target="../embeddings/oleObject1130.bin"/><Relationship Id="rId7" Type="http://schemas.openxmlformats.org/officeDocument/2006/relationships/image" Target="../media/image391.png"/><Relationship Id="rId25" Type="http://schemas.openxmlformats.org/officeDocument/2006/relationships/image" Target="../media/image374.wmf"/><Relationship Id="rId33" Type="http://schemas.openxmlformats.org/officeDocument/2006/relationships/image" Target="../media/image376.wmf"/><Relationship Id="rId38" Type="http://schemas.openxmlformats.org/officeDocument/2006/relationships/oleObject" Target="../embeddings/oleObject252.bin"/><Relationship Id="rId2" Type="http://schemas.openxmlformats.org/officeDocument/2006/relationships/slideLayout" Target="../slideLayouts/slideLayout12.xml"/><Relationship Id="rId20" Type="http://schemas.openxmlformats.org/officeDocument/2006/relationships/image" Target="../media/image373.wmf"/><Relationship Id="rId29" Type="http://schemas.openxmlformats.org/officeDocument/2006/relationships/oleObject" Target="../embeddings/oleObject1120.bin"/><Relationship Id="rId41" Type="http://schemas.openxmlformats.org/officeDocument/2006/relationships/image" Target="../media/image388.png"/><Relationship Id="rId1" Type="http://schemas.openxmlformats.org/officeDocument/2006/relationships/vmlDrawing" Target="../drawings/vmlDrawing54.vml"/><Relationship Id="rId6" Type="http://schemas.openxmlformats.org/officeDocument/2006/relationships/image" Target="../media/image389.wmf"/><Relationship Id="rId24" Type="http://schemas.openxmlformats.org/officeDocument/2006/relationships/oleObject" Target="../embeddings/oleObject1110.bin"/><Relationship Id="rId32" Type="http://schemas.openxmlformats.org/officeDocument/2006/relationships/oleObject" Target="../embeddings/oleObject251.bin"/><Relationship Id="rId37" Type="http://schemas.openxmlformats.org/officeDocument/2006/relationships/image" Target="../media/image396.png"/><Relationship Id="rId40" Type="http://schemas.openxmlformats.org/officeDocument/2006/relationships/image" Target="../media/image383.png"/><Relationship Id="rId5" Type="http://schemas.openxmlformats.org/officeDocument/2006/relationships/oleObject" Target="../embeddings/oleObject247.bin"/><Relationship Id="rId23" Type="http://schemas.openxmlformats.org/officeDocument/2006/relationships/image" Target="../media/image374.wmf"/><Relationship Id="rId28" Type="http://schemas.openxmlformats.org/officeDocument/2006/relationships/image" Target="../media/image375.wmf"/><Relationship Id="rId36" Type="http://schemas.openxmlformats.org/officeDocument/2006/relationships/image" Target="../media/image395.png"/><Relationship Id="rId10" Type="http://schemas.openxmlformats.org/officeDocument/2006/relationships/image" Target="../media/image373.wmf"/><Relationship Id="rId19" Type="http://schemas.openxmlformats.org/officeDocument/2006/relationships/oleObject" Target="../embeddings/oleObject1100.bin"/><Relationship Id="rId31" Type="http://schemas.openxmlformats.org/officeDocument/2006/relationships/image" Target="../media/image387.png"/><Relationship Id="rId4" Type="http://schemas.openxmlformats.org/officeDocument/2006/relationships/image" Target="../media/image382.png"/><Relationship Id="rId9" Type="http://schemas.openxmlformats.org/officeDocument/2006/relationships/oleObject" Target="../embeddings/oleObject248.bin"/><Relationship Id="rId22" Type="http://schemas.openxmlformats.org/officeDocument/2006/relationships/oleObject" Target="../embeddings/oleObject249.bin"/><Relationship Id="rId27" Type="http://schemas.openxmlformats.org/officeDocument/2006/relationships/oleObject" Target="../embeddings/oleObject250.bin"/><Relationship Id="rId30" Type="http://schemas.openxmlformats.org/officeDocument/2006/relationships/image" Target="../media/image375.wmf"/><Relationship Id="rId35" Type="http://schemas.openxmlformats.org/officeDocument/2006/relationships/image" Target="../media/image376.wmf"/><Relationship Id="rId8" Type="http://schemas.openxmlformats.org/officeDocument/2006/relationships/image" Target="../media/image39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17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wmf"/><Relationship Id="rId18" Type="http://schemas.openxmlformats.org/officeDocument/2006/relationships/oleObject" Target="../embeddings/oleObject23.bin"/><Relationship Id="rId26" Type="http://schemas.openxmlformats.org/officeDocument/2006/relationships/oleObject" Target="../embeddings/oleObject27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44.wmf"/><Relationship Id="rId34" Type="http://schemas.openxmlformats.org/officeDocument/2006/relationships/oleObject" Target="../embeddings/oleObject31.bin"/><Relationship Id="rId7" Type="http://schemas.openxmlformats.org/officeDocument/2006/relationships/image" Target="../media/image55.png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42.wmf"/><Relationship Id="rId25" Type="http://schemas.openxmlformats.org/officeDocument/2006/relationships/image" Target="../media/image46.wmf"/><Relationship Id="rId33" Type="http://schemas.openxmlformats.org/officeDocument/2006/relationships/image" Target="../media/image50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4.bin"/><Relationship Id="rId29" Type="http://schemas.openxmlformats.org/officeDocument/2006/relationships/image" Target="../media/image48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4.png"/><Relationship Id="rId11" Type="http://schemas.openxmlformats.org/officeDocument/2006/relationships/image" Target="../media/image39.wmf"/><Relationship Id="rId24" Type="http://schemas.openxmlformats.org/officeDocument/2006/relationships/oleObject" Target="../embeddings/oleObject26.bin"/><Relationship Id="rId32" Type="http://schemas.openxmlformats.org/officeDocument/2006/relationships/oleObject" Target="../embeddings/oleObject30.bin"/><Relationship Id="rId5" Type="http://schemas.openxmlformats.org/officeDocument/2006/relationships/image" Target="../media/image53.png"/><Relationship Id="rId15" Type="http://schemas.openxmlformats.org/officeDocument/2006/relationships/image" Target="../media/image41.wmf"/><Relationship Id="rId23" Type="http://schemas.openxmlformats.org/officeDocument/2006/relationships/image" Target="../media/image45.wmf"/><Relationship Id="rId28" Type="http://schemas.openxmlformats.org/officeDocument/2006/relationships/oleObject" Target="../embeddings/oleObject28.bin"/><Relationship Id="rId36" Type="http://schemas.openxmlformats.org/officeDocument/2006/relationships/image" Target="../media/image17.png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43.wmf"/><Relationship Id="rId31" Type="http://schemas.openxmlformats.org/officeDocument/2006/relationships/image" Target="../media/image49.wmf"/><Relationship Id="rId4" Type="http://schemas.openxmlformats.org/officeDocument/2006/relationships/image" Target="../media/image52.png"/><Relationship Id="rId9" Type="http://schemas.openxmlformats.org/officeDocument/2006/relationships/image" Target="../media/image38.wmf"/><Relationship Id="rId14" Type="http://schemas.openxmlformats.org/officeDocument/2006/relationships/oleObject" Target="../embeddings/oleObject21.bin"/><Relationship Id="rId22" Type="http://schemas.openxmlformats.org/officeDocument/2006/relationships/oleObject" Target="../embeddings/oleObject25.bin"/><Relationship Id="rId27" Type="http://schemas.openxmlformats.org/officeDocument/2006/relationships/image" Target="../media/image47.wmf"/><Relationship Id="rId30" Type="http://schemas.openxmlformats.org/officeDocument/2006/relationships/oleObject" Target="../embeddings/oleObject29.bin"/><Relationship Id="rId35" Type="http://schemas.openxmlformats.org/officeDocument/2006/relationships/image" Target="../media/image51.wmf"/><Relationship Id="rId8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58.wmf"/><Relationship Id="rId18" Type="http://schemas.openxmlformats.org/officeDocument/2006/relationships/oleObject" Target="../embeddings/oleObject37.bin"/><Relationship Id="rId26" Type="http://schemas.openxmlformats.org/officeDocument/2006/relationships/oleObject" Target="../embeddings/oleObject41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62.wmf"/><Relationship Id="rId7" Type="http://schemas.openxmlformats.org/officeDocument/2006/relationships/image" Target="../media/image70.png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60.wmf"/><Relationship Id="rId25" Type="http://schemas.openxmlformats.org/officeDocument/2006/relationships/image" Target="../media/image64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36.bin"/><Relationship Id="rId20" Type="http://schemas.openxmlformats.org/officeDocument/2006/relationships/oleObject" Target="../embeddings/oleObject38.bin"/><Relationship Id="rId29" Type="http://schemas.openxmlformats.org/officeDocument/2006/relationships/image" Target="../media/image6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69.png"/><Relationship Id="rId11" Type="http://schemas.openxmlformats.org/officeDocument/2006/relationships/image" Target="../media/image57.wmf"/><Relationship Id="rId24" Type="http://schemas.openxmlformats.org/officeDocument/2006/relationships/oleObject" Target="../embeddings/oleObject40.bin"/><Relationship Id="rId5" Type="http://schemas.openxmlformats.org/officeDocument/2006/relationships/image" Target="../media/image68.png"/><Relationship Id="rId15" Type="http://schemas.openxmlformats.org/officeDocument/2006/relationships/image" Target="../media/image59.wmf"/><Relationship Id="rId23" Type="http://schemas.openxmlformats.org/officeDocument/2006/relationships/image" Target="../media/image63.wmf"/><Relationship Id="rId28" Type="http://schemas.openxmlformats.org/officeDocument/2006/relationships/oleObject" Target="../embeddings/oleObject42.bin"/><Relationship Id="rId10" Type="http://schemas.openxmlformats.org/officeDocument/2006/relationships/oleObject" Target="../embeddings/oleObject33.bin"/><Relationship Id="rId19" Type="http://schemas.openxmlformats.org/officeDocument/2006/relationships/image" Target="../media/image61.emf"/><Relationship Id="rId4" Type="http://schemas.openxmlformats.org/officeDocument/2006/relationships/image" Target="../media/image67.png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35.bin"/><Relationship Id="rId22" Type="http://schemas.openxmlformats.org/officeDocument/2006/relationships/oleObject" Target="../embeddings/oleObject39.bin"/><Relationship Id="rId27" Type="http://schemas.openxmlformats.org/officeDocument/2006/relationships/image" Target="../media/image65.wmf"/><Relationship Id="rId30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159741" y="1598883"/>
            <a:ext cx="1698499" cy="41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TÍCH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1059" y="2066499"/>
            <a:ext cx="8761859" cy="60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699" tIns="22850" rIns="45699" bIns="2285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err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Chương</a:t>
            </a:r>
            <a:r>
              <a:rPr lang="en-US" sz="2400" b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3: </a:t>
            </a:r>
            <a:r>
              <a:rPr lang="en-US" sz="2400" b="1" dirty="0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NGUYÊN HÀM, TÍCH PHÂN VÀ ỨNG DỤNG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88718" y="642958"/>
            <a:ext cx="906946" cy="914227"/>
            <a:chOff x="12784885" y="1066801"/>
            <a:chExt cx="1814128" cy="1828690"/>
          </a:xfrm>
        </p:grpSpPr>
        <p:sp>
          <p:nvSpPr>
            <p:cNvPr id="24" name="TextBox 23"/>
            <p:cNvSpPr txBox="1"/>
            <p:nvPr/>
          </p:nvSpPr>
          <p:spPr>
            <a:xfrm>
              <a:off x="12784885" y="1066801"/>
              <a:ext cx="1814128" cy="369340"/>
            </a:xfrm>
            <a:prstGeom prst="rect">
              <a:avLst/>
            </a:prstGeom>
            <a:noFill/>
          </p:spPr>
          <p:txBody>
            <a:bodyPr wrap="square" lIns="45699" tIns="22850" rIns="45699" bIns="22850" rtlCol="0">
              <a:spAutoFit/>
            </a:bodyPr>
            <a:lstStyle/>
            <a:p>
              <a:pPr algn="ctr"/>
              <a:r>
                <a:rPr lang="en-US" sz="900" b="1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LỚP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020904" y="1556786"/>
              <a:ext cx="1223487" cy="1338705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r>
                <a:rPr lang="en-US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1</a:t>
              </a:r>
              <a:r>
                <a:rPr lang="vi-VN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2</a:t>
              </a:r>
              <a:endParaRPr lang="en-US" sz="4049" dirty="0">
                <a:solidFill>
                  <a:srgbClr val="135F82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90562" y="684192"/>
            <a:ext cx="1119042" cy="853402"/>
            <a:chOff x="11186391" y="149817"/>
            <a:chExt cx="2238375" cy="1707027"/>
          </a:xfrm>
        </p:grpSpPr>
        <p:pic>
          <p:nvPicPr>
            <p:cNvPr id="20" name="Picture 5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7236" y="149817"/>
              <a:ext cx="1495424" cy="1495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6391" y="1620306"/>
              <a:ext cx="2238375" cy="236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26"/>
          <p:cNvGrpSpPr/>
          <p:nvPr/>
        </p:nvGrpSpPr>
        <p:grpSpPr>
          <a:xfrm>
            <a:off x="2079773" y="4277203"/>
            <a:ext cx="8190434" cy="499761"/>
            <a:chOff x="7483861" y="7543801"/>
            <a:chExt cx="14646001" cy="999654"/>
          </a:xfrm>
        </p:grpSpPr>
        <p:sp>
          <p:nvSpPr>
            <p:cNvPr id="44" name="TextBox 43"/>
            <p:cNvSpPr txBox="1"/>
            <p:nvPr/>
          </p:nvSpPr>
          <p:spPr>
            <a:xfrm>
              <a:off x="8993186" y="7620003"/>
              <a:ext cx="13136676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CÁC </a:t>
              </a:r>
              <a:r>
                <a:rPr lang="vi-VN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VÍ DỤ MINH HỌA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3" name="Group 27"/>
            <p:cNvGrpSpPr/>
            <p:nvPr/>
          </p:nvGrpSpPr>
          <p:grpSpPr>
            <a:xfrm>
              <a:off x="7483861" y="7543801"/>
              <a:ext cx="1251657" cy="872847"/>
              <a:chOff x="7483860" y="7543801"/>
              <a:chExt cx="1251657" cy="872847"/>
            </a:xfrm>
          </p:grpSpPr>
          <p:sp>
            <p:nvSpPr>
              <p:cNvPr id="46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" name="Group 29"/>
              <p:cNvGrpSpPr/>
              <p:nvPr/>
            </p:nvGrpSpPr>
            <p:grpSpPr>
              <a:xfrm>
                <a:off x="7493378" y="7646473"/>
                <a:ext cx="1242139" cy="770175"/>
                <a:chOff x="7493378" y="7646473"/>
                <a:chExt cx="1242139" cy="770175"/>
              </a:xfrm>
            </p:grpSpPr>
            <p:sp>
              <p:nvSpPr>
                <p:cNvPr id="48" name="Round Same Side Corner Rectangle 47"/>
                <p:cNvSpPr/>
                <p:nvPr/>
              </p:nvSpPr>
              <p:spPr>
                <a:xfrm rot="5400000">
                  <a:off x="7748688" y="7429818"/>
                  <a:ext cx="731520" cy="1242139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7964221" y="7646473"/>
                  <a:ext cx="530871" cy="4617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6" name="Group 26"/>
          <p:cNvGrpSpPr/>
          <p:nvPr/>
        </p:nvGrpSpPr>
        <p:grpSpPr>
          <a:xfrm>
            <a:off x="2089264" y="3584273"/>
            <a:ext cx="7424569" cy="499763"/>
            <a:chOff x="7459670" y="7543799"/>
            <a:chExt cx="14851072" cy="999657"/>
          </a:xfrm>
        </p:grpSpPr>
        <p:sp>
          <p:nvSpPr>
            <p:cNvPr id="28" name="TextBox 27"/>
            <p:cNvSpPr txBox="1"/>
            <p:nvPr/>
          </p:nvSpPr>
          <p:spPr>
            <a:xfrm>
              <a:off x="8993188" y="7620005"/>
              <a:ext cx="13317554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LÝ THUYẾT CƠ BẢN</a:t>
              </a:r>
            </a:p>
          </p:txBody>
        </p:sp>
        <p:grpSp>
          <p:nvGrpSpPr>
            <p:cNvPr id="7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30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32" name="Round Same Side Corner Rectangle 31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922406" y="7640053"/>
                  <a:ext cx="481607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</a:t>
                  </a:r>
                </a:p>
              </p:txBody>
            </p:sp>
          </p:grpSp>
        </p:grpSp>
      </p:grpSp>
      <p:grpSp>
        <p:nvGrpSpPr>
          <p:cNvPr id="10" name="Group 9"/>
          <p:cNvGrpSpPr/>
          <p:nvPr/>
        </p:nvGrpSpPr>
        <p:grpSpPr>
          <a:xfrm>
            <a:off x="2988362" y="2708222"/>
            <a:ext cx="6387667" cy="553849"/>
            <a:chOff x="6170117" y="4371559"/>
            <a:chExt cx="12776998" cy="1107843"/>
          </a:xfrm>
          <a:solidFill>
            <a:schemeClr val="bg1"/>
          </a:solidFill>
        </p:grpSpPr>
        <p:sp>
          <p:nvSpPr>
            <p:cNvPr id="17" name="Rectangle 16"/>
            <p:cNvSpPr/>
            <p:nvPr/>
          </p:nvSpPr>
          <p:spPr>
            <a:xfrm>
              <a:off x="9820500" y="4469240"/>
              <a:ext cx="5486401" cy="833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699" tIns="22850" rIns="45699" bIns="22850" rtlCol="0" anchor="ctr"/>
            <a:lstStyle/>
            <a:p>
              <a:pPr algn="ctr"/>
              <a:endParaRPr lang="en-US" sz="9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70117" y="4371559"/>
              <a:ext cx="12776998" cy="1107843"/>
            </a:xfrm>
            <a:prstGeom prst="rect">
              <a:avLst/>
            </a:prstGeom>
            <a:grp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3299" b="1" dirty="0" smtClean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TÍNH </a:t>
              </a:r>
              <a:r>
                <a:rPr lang="en-US" sz="3299" b="1" dirty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DIỆN TÍCH HÌNH PHẲNG</a:t>
              </a: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1771059" y="3240163"/>
            <a:ext cx="8761859" cy="2632752"/>
          </a:xfrm>
          <a:prstGeom prst="roundRect">
            <a:avLst>
              <a:gd name="adj" fmla="val 4570"/>
            </a:avLst>
          </a:prstGeom>
          <a:noFill/>
          <a:ln>
            <a:solidFill>
              <a:srgbClr val="135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50" rIns="45699" bIns="22850" rtlCol="0" anchor="ctr"/>
          <a:lstStyle/>
          <a:p>
            <a:pPr algn="ctr"/>
            <a:endParaRPr lang="en-US" sz="900"/>
          </a:p>
        </p:txBody>
      </p:sp>
      <p:grpSp>
        <p:nvGrpSpPr>
          <p:cNvPr id="55" name="Group 54"/>
          <p:cNvGrpSpPr/>
          <p:nvPr/>
        </p:nvGrpSpPr>
        <p:grpSpPr>
          <a:xfrm>
            <a:off x="2079773" y="4977000"/>
            <a:ext cx="4843499" cy="556782"/>
            <a:chOff x="739068" y="1515168"/>
            <a:chExt cx="9688259" cy="1113708"/>
          </a:xfrm>
        </p:grpSpPr>
        <p:sp>
          <p:nvSpPr>
            <p:cNvPr id="5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59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0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1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2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3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6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7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0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89761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551398" y="3112812"/>
            <a:ext cx="11068450" cy="3603791"/>
            <a:chOff x="1205494" y="6947473"/>
            <a:chExt cx="22139783" cy="666214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3"/>
              <a:ext cx="3322467" cy="1406850"/>
              <a:chOff x="1205494" y="6947473"/>
              <a:chExt cx="3322467" cy="1406850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526030" y="6107960"/>
                <a:ext cx="1162417" cy="2841444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50"/>
                <a:ext cx="2380072" cy="682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18679" cy="1157934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19488"/>
            <a:ext cx="11175090" cy="1849970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1016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3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210306" y="1409963"/>
            <a:ext cx="89904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/>
              <a:t>Gọi </a:t>
            </a:r>
            <a:r>
              <a:rPr lang="vi-VN" sz="2200" i="1" dirty="0"/>
              <a:t>S</a:t>
            </a:r>
            <a:r>
              <a:rPr lang="vi-VN" sz="2200" dirty="0"/>
              <a:t> là diện tích hình phẳng giới hạn bởi các đường </a:t>
            </a:r>
            <a:r>
              <a:rPr lang="en-US" sz="2200" dirty="0"/>
              <a:t>                                                   </a:t>
            </a:r>
          </a:p>
          <a:p>
            <a:r>
              <a:rPr lang="vi-VN" sz="2200" dirty="0"/>
              <a:t>                                                    </a:t>
            </a:r>
            <a:r>
              <a:rPr lang="en-US" sz="2200" dirty="0"/>
              <a:t>M</a:t>
            </a:r>
            <a:r>
              <a:rPr lang="vi-VN" sz="2200" dirty="0"/>
              <a:t>ệnh đề nào dưới đây đúng?</a:t>
            </a:r>
            <a:r>
              <a:rPr lang="en-US" sz="2200" dirty="0"/>
              <a:t> </a:t>
            </a:r>
          </a:p>
          <a:p>
            <a:endParaRPr lang="vi-VN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7504" y="2400434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04" y="2400434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2591257" y="2476624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257" y="2476624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4991244" y="2514719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244" y="2514719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7772182" y="2552814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182" y="2552814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2234371" y="1714723"/>
          <a:ext cx="3962678" cy="415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Equation" r:id="rId8" imgW="1473200" imgH="241300" progId="Equation.DSMT4">
                  <p:embed/>
                </p:oleObj>
              </mc:Choice>
              <mc:Fallback>
                <p:oleObj name="Equation" r:id="rId8" imgW="1473200" imgH="24130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4371" y="1714723"/>
                        <a:ext cx="3962678" cy="4158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1565072" y="2286149"/>
          <a:ext cx="1088090" cy="66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Equation" r:id="rId10" imgW="482400" imgH="393480" progId="Equation.DSMT4">
                  <p:embed/>
                </p:oleObj>
              </mc:Choice>
              <mc:Fallback>
                <p:oleObj name="Equation" r:id="rId10" imgW="482400" imgH="393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072" y="2286149"/>
                        <a:ext cx="1088090" cy="66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115058" y="2324244"/>
          <a:ext cx="1117454" cy="66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12" imgW="495000" imgH="393480" progId="Equation.DSMT4">
                  <p:embed/>
                </p:oleObj>
              </mc:Choice>
              <mc:Fallback>
                <p:oleObj name="Equation" r:id="rId12" imgW="495000" imgH="393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5058" y="2324244"/>
                        <a:ext cx="1117454" cy="66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6580125" y="2362339"/>
          <a:ext cx="1115867" cy="68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14" imgW="482400" imgH="393480" progId="Equation.DSMT4">
                  <p:embed/>
                </p:oleObj>
              </mc:Choice>
              <mc:Fallback>
                <p:oleObj name="Equation" r:id="rId14" imgW="482400" imgH="393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25" y="2362339"/>
                        <a:ext cx="1115867" cy="688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9334078" y="2438529"/>
          <a:ext cx="1031741" cy="653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16" imgW="469800" imgH="393480" progId="Equation.DSMT4">
                  <p:embed/>
                </p:oleObj>
              </mc:Choice>
              <mc:Fallback>
                <p:oleObj name="Equation" r:id="rId16" imgW="469800" imgH="393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078" y="2438529"/>
                        <a:ext cx="1031741" cy="653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5" name="Straight Connector 84"/>
          <p:cNvCxnSpPr/>
          <p:nvPr/>
        </p:nvCxnSpPr>
        <p:spPr>
          <a:xfrm>
            <a:off x="6667426" y="3304412"/>
            <a:ext cx="38095" cy="341219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6857901" y="3429000"/>
          <a:ext cx="4672992" cy="305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Graph System" r:id="rId18" imgW="7430400" imgH="6490800" progId="GraphFile">
                  <p:embed/>
                </p:oleObj>
              </mc:Choice>
              <mc:Fallback>
                <p:oleObj name="Graph System" r:id="rId18" imgW="7430400" imgH="6490800" progId="GraphFile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7901" y="3429000"/>
                        <a:ext cx="4672992" cy="305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838885" y="3835347"/>
          <a:ext cx="2497606" cy="1384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Equation" r:id="rId20" imgW="1054080" imgH="914400" progId="Equation.DSMT4">
                  <p:embed/>
                </p:oleObj>
              </mc:Choice>
              <mc:Fallback>
                <p:oleObj name="Equation" r:id="rId20" imgW="1054080" imgH="9144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85" y="3835347"/>
                        <a:ext cx="2497606" cy="1384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250776" y="4184552"/>
          <a:ext cx="3340459" cy="69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Equation" r:id="rId22" imgW="1409400" imgH="457200" progId="Equation.DSMT4">
                  <p:embed/>
                </p:oleObj>
              </mc:Choice>
              <mc:Fallback>
                <p:oleObj name="Equation" r:id="rId22" imgW="140940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0776" y="4184552"/>
                        <a:ext cx="3340459" cy="692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1029360" y="5448037"/>
          <a:ext cx="2330147" cy="395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Equation" r:id="rId24" imgW="863280" imgH="228600" progId="Equation.DSMT4">
                  <p:embed/>
                </p:oleObj>
              </mc:Choice>
              <mc:Fallback>
                <p:oleObj name="Equation" r:id="rId24" imgW="863280" imgH="2286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360" y="5448037"/>
                        <a:ext cx="2330147" cy="395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1834911" y="5871845"/>
          <a:ext cx="2432527" cy="680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Equation" r:id="rId26" imgW="901440" imgH="393480" progId="Equation.DSMT4">
                  <p:embed/>
                </p:oleObj>
              </mc:Choice>
              <mc:Fallback>
                <p:oleObj name="Equation" r:id="rId26" imgW="901440" imgH="39348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4911" y="5871845"/>
                        <a:ext cx="2432527" cy="6809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Oval 66"/>
          <p:cNvSpPr/>
          <p:nvPr/>
        </p:nvSpPr>
        <p:spPr>
          <a:xfrm>
            <a:off x="3574510" y="2435189"/>
            <a:ext cx="502453" cy="522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196" tIns="9598" rIns="19196" bIns="9598" rtlCol="0" anchor="ctr"/>
          <a:lstStyle/>
          <a:p>
            <a:pPr algn="ctr"/>
            <a:endParaRPr lang="en-US" sz="900"/>
          </a:p>
        </p:txBody>
      </p:sp>
      <p:grpSp>
        <p:nvGrpSpPr>
          <p:cNvPr id="62" name="Group 61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63" name="Picture 2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TextBox 63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71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350413" y="4255284"/>
            <a:ext cx="11718817" cy="2449890"/>
            <a:chOff x="1205494" y="6947473"/>
            <a:chExt cx="22139783" cy="4923082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3"/>
              <a:ext cx="3495264" cy="817798"/>
              <a:chOff x="1205494" y="6947473"/>
              <a:chExt cx="3495264" cy="817798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595239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4" y="7023093"/>
                <a:ext cx="2507402" cy="742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03202" y="1409963"/>
            <a:ext cx="11764243" cy="2494553"/>
            <a:chOff x="992187" y="1857500"/>
            <a:chExt cx="22353091" cy="5794766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1912894"/>
              <a:ext cx="22200057" cy="5739372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2"/>
                <a:ext cx="4197167" cy="1118183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1068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4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621956" y="1919630"/>
            <a:ext cx="7531176" cy="1341019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(H) là hình phẳng được tô đậm trong hình vẽ và được giới hạn bởi các đường có phương trình                          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của (H) bằng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Picture 4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453" y="2208029"/>
            <a:ext cx="1710532" cy="545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144" y="2205907"/>
            <a:ext cx="2498988" cy="6618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8905962" y="2125355"/>
            <a:ext cx="2778039" cy="1608406"/>
            <a:chOff x="6638" y="6886"/>
            <a:chExt cx="2945" cy="1948"/>
          </a:xfrm>
        </p:grpSpPr>
        <p:grpSp>
          <p:nvGrpSpPr>
            <p:cNvPr id="51" name="Group 50"/>
            <p:cNvGrpSpPr>
              <a:grpSpLocks/>
            </p:cNvGrpSpPr>
            <p:nvPr/>
          </p:nvGrpSpPr>
          <p:grpSpPr bwMode="auto">
            <a:xfrm>
              <a:off x="6638" y="6886"/>
              <a:ext cx="2893" cy="1948"/>
              <a:chOff x="7266" y="1330"/>
              <a:chExt cx="4320" cy="2908"/>
            </a:xfrm>
          </p:grpSpPr>
          <p:grpSp>
            <p:nvGrpSpPr>
              <p:cNvPr id="61" name="Group 60"/>
              <p:cNvGrpSpPr>
                <a:grpSpLocks/>
              </p:cNvGrpSpPr>
              <p:nvPr/>
            </p:nvGrpSpPr>
            <p:grpSpPr bwMode="auto">
              <a:xfrm>
                <a:off x="7266" y="1330"/>
                <a:ext cx="4320" cy="2908"/>
                <a:chOff x="1821" y="1330"/>
                <a:chExt cx="4320" cy="2908"/>
              </a:xfrm>
            </p:grpSpPr>
            <p:sp>
              <p:nvSpPr>
                <p:cNvPr id="68" name="Freeform 67" descr="Wide downward diagonal"/>
                <p:cNvSpPr>
                  <a:spLocks/>
                </p:cNvSpPr>
                <p:nvPr/>
              </p:nvSpPr>
              <p:spPr bwMode="auto">
                <a:xfrm>
                  <a:off x="2896" y="1688"/>
                  <a:ext cx="2137" cy="2070"/>
                </a:xfrm>
                <a:custGeom>
                  <a:avLst/>
                  <a:gdLst>
                    <a:gd name="T0" fmla="*/ 22 w 2137"/>
                    <a:gd name="T1" fmla="*/ 1372 h 2070"/>
                    <a:gd name="T2" fmla="*/ 704 w 2137"/>
                    <a:gd name="T3" fmla="*/ 2070 h 2070"/>
                    <a:gd name="T4" fmla="*/ 2137 w 2137"/>
                    <a:gd name="T5" fmla="*/ 682 h 2070"/>
                    <a:gd name="T6" fmla="*/ 1132 w 2137"/>
                    <a:gd name="T7" fmla="*/ 0 h 2070"/>
                    <a:gd name="T8" fmla="*/ 22 w 2137"/>
                    <a:gd name="T9" fmla="*/ 1372 h 20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37" h="2070">
                      <a:moveTo>
                        <a:pt x="22" y="1372"/>
                      </a:moveTo>
                      <a:cubicBezTo>
                        <a:pt x="330" y="1709"/>
                        <a:pt x="449" y="1838"/>
                        <a:pt x="704" y="2070"/>
                      </a:cubicBezTo>
                      <a:cubicBezTo>
                        <a:pt x="1042" y="1777"/>
                        <a:pt x="1792" y="997"/>
                        <a:pt x="2137" y="682"/>
                      </a:cubicBezTo>
                      <a:cubicBezTo>
                        <a:pt x="1957" y="330"/>
                        <a:pt x="1724" y="0"/>
                        <a:pt x="1132" y="0"/>
                      </a:cubicBezTo>
                      <a:cubicBezTo>
                        <a:pt x="540" y="0"/>
                        <a:pt x="0" y="869"/>
                        <a:pt x="22" y="1372"/>
                      </a:cubicBezTo>
                      <a:close/>
                    </a:path>
                  </a:pathLst>
                </a:custGeom>
                <a:pattFill prst="wdDnDiag">
                  <a:fgClr>
                    <a:srgbClr val="A8D08D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5875">
                      <a:solidFill>
                        <a:srgbClr val="000000"/>
                      </a:solidFill>
                      <a:round/>
                      <a:headEnd/>
                      <a:tailEnd type="none" w="sm" len="med"/>
                    </a14:hiddenLine>
                  </a:ext>
                </a:extLst>
              </p:spPr>
              <p:txBody>
                <a:bodyPr rot="0" vert="horz" wrap="square" lIns="45714" tIns="22857" rIns="45714" bIns="22857" anchor="t" anchorCtr="0" upright="1">
                  <a:noAutofit/>
                </a:bodyPr>
                <a:lstStyle/>
                <a:p>
                  <a:endParaRPr lang="en-US" sz="900"/>
                </a:p>
              </p:txBody>
            </p:sp>
            <p:cxnSp>
              <p:nvCxnSpPr>
                <p:cNvPr id="69" name="Line 3107"/>
                <p:cNvCxnSpPr/>
                <p:nvPr/>
              </p:nvCxnSpPr>
              <p:spPr bwMode="auto">
                <a:xfrm>
                  <a:off x="1821" y="3066"/>
                  <a:ext cx="4320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 type="triangle" w="sm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0" name="Line 3108"/>
                <p:cNvCxnSpPr/>
                <p:nvPr/>
              </p:nvCxnSpPr>
              <p:spPr bwMode="auto">
                <a:xfrm>
                  <a:off x="2885" y="1330"/>
                  <a:ext cx="0" cy="288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 type="triangle" w="sm" len="med"/>
                  <a:tailEnd type="none" w="sm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71" name="Group 70"/>
                <p:cNvGrpSpPr>
                  <a:grpSpLocks/>
                </p:cNvGrpSpPr>
                <p:nvPr/>
              </p:nvGrpSpPr>
              <p:grpSpPr bwMode="auto">
                <a:xfrm>
                  <a:off x="1883" y="1508"/>
                  <a:ext cx="4042" cy="2242"/>
                  <a:chOff x="1883" y="1508"/>
                  <a:chExt cx="4042" cy="2242"/>
                </a:xfrm>
              </p:grpSpPr>
              <p:sp>
                <p:nvSpPr>
                  <p:cNvPr id="73" name="Freeform 72"/>
                  <p:cNvSpPr>
                    <a:spLocks/>
                  </p:cNvSpPr>
                  <p:nvPr/>
                </p:nvSpPr>
                <p:spPr bwMode="auto">
                  <a:xfrm>
                    <a:off x="1883" y="2003"/>
                    <a:ext cx="1702" cy="1747"/>
                  </a:xfrm>
                  <a:custGeom>
                    <a:avLst/>
                    <a:gdLst>
                      <a:gd name="T0" fmla="*/ 0 w 1702"/>
                      <a:gd name="T1" fmla="*/ 0 h 1747"/>
                      <a:gd name="T2" fmla="*/ 1702 w 1702"/>
                      <a:gd name="T3" fmla="*/ 1747 h 17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702" h="1747">
                        <a:moveTo>
                          <a:pt x="0" y="0"/>
                        </a:moveTo>
                        <a:lnTo>
                          <a:pt x="1702" y="1747"/>
                        </a:lnTo>
                      </a:path>
                    </a:pathLst>
                  </a:cu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rot="0" vert="horz" wrap="square" lIns="45714" tIns="22857" rIns="45714" bIns="22857" anchor="t" anchorCtr="0" upright="1">
                    <a:noAutofit/>
                  </a:bodyPr>
                  <a:lstStyle/>
                  <a:p>
                    <a:endParaRPr lang="en-US" sz="900"/>
                  </a:p>
                </p:txBody>
              </p:sp>
              <p:sp>
                <p:nvSpPr>
                  <p:cNvPr id="74" name="Freeform 73"/>
                  <p:cNvSpPr>
                    <a:spLocks/>
                  </p:cNvSpPr>
                  <p:nvPr/>
                </p:nvSpPr>
                <p:spPr bwMode="auto">
                  <a:xfrm>
                    <a:off x="3600" y="1508"/>
                    <a:ext cx="2325" cy="2242"/>
                  </a:xfrm>
                  <a:custGeom>
                    <a:avLst/>
                    <a:gdLst>
                      <a:gd name="T0" fmla="*/ 0 w 2325"/>
                      <a:gd name="T1" fmla="*/ 2242 h 2242"/>
                      <a:gd name="T2" fmla="*/ 2325 w 2325"/>
                      <a:gd name="T3" fmla="*/ 0 h 22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2325" h="2242">
                        <a:moveTo>
                          <a:pt x="0" y="2242"/>
                        </a:moveTo>
                        <a:lnTo>
                          <a:pt x="2325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rot="0" vert="horz" wrap="square" lIns="45714" tIns="22857" rIns="45714" bIns="22857" anchor="t" anchorCtr="0" upright="1">
                    <a:noAutofit/>
                  </a:bodyPr>
                  <a:lstStyle/>
                  <a:p>
                    <a:endParaRPr lang="en-US" sz="900"/>
                  </a:p>
                </p:txBody>
              </p:sp>
            </p:grpSp>
            <p:sp>
              <p:nvSpPr>
                <p:cNvPr id="72" name="Freeform 71"/>
                <p:cNvSpPr>
                  <a:spLocks/>
                </p:cNvSpPr>
                <p:nvPr/>
              </p:nvSpPr>
              <p:spPr bwMode="auto">
                <a:xfrm>
                  <a:off x="2805" y="1688"/>
                  <a:ext cx="2528" cy="2550"/>
                </a:xfrm>
                <a:custGeom>
                  <a:avLst/>
                  <a:gdLst>
                    <a:gd name="T0" fmla="*/ 0 w 2528"/>
                    <a:gd name="T1" fmla="*/ 2550 h 2550"/>
                    <a:gd name="T2" fmla="*/ 83 w 2528"/>
                    <a:gd name="T3" fmla="*/ 1365 h 2550"/>
                    <a:gd name="T4" fmla="*/ 1305 w 2528"/>
                    <a:gd name="T5" fmla="*/ 0 h 2550"/>
                    <a:gd name="T6" fmla="*/ 2460 w 2528"/>
                    <a:gd name="T7" fmla="*/ 1357 h 2550"/>
                    <a:gd name="T8" fmla="*/ 2528 w 2528"/>
                    <a:gd name="T9" fmla="*/ 2437 h 2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28" h="2550">
                      <a:moveTo>
                        <a:pt x="0" y="2550"/>
                      </a:moveTo>
                      <a:cubicBezTo>
                        <a:pt x="8" y="2145"/>
                        <a:pt x="15" y="1972"/>
                        <a:pt x="83" y="1365"/>
                      </a:cubicBezTo>
                      <a:cubicBezTo>
                        <a:pt x="151" y="758"/>
                        <a:pt x="592" y="0"/>
                        <a:pt x="1305" y="0"/>
                      </a:cubicBezTo>
                      <a:cubicBezTo>
                        <a:pt x="2018" y="0"/>
                        <a:pt x="2392" y="929"/>
                        <a:pt x="2460" y="1357"/>
                      </a:cubicBezTo>
                      <a:cubicBezTo>
                        <a:pt x="2528" y="1785"/>
                        <a:pt x="2520" y="2107"/>
                        <a:pt x="2528" y="2437"/>
                      </a:cubicBezTo>
                    </a:path>
                  </a:pathLst>
                </a:custGeom>
                <a:noFill/>
                <a:ln w="19050">
                  <a:solidFill>
                    <a:srgbClr val="000099"/>
                  </a:solidFill>
                  <a:round/>
                  <a:headEnd/>
                  <a:tailEnd type="none" w="sm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45714" tIns="22857" rIns="45714" bIns="22857" anchor="t" anchorCtr="0" upright="1">
                  <a:noAutofit/>
                </a:bodyPr>
                <a:lstStyle/>
                <a:p>
                  <a:endParaRPr lang="en-US" sz="900"/>
                </a:p>
              </p:txBody>
            </p:sp>
          </p:grpSp>
          <p:cxnSp>
            <p:nvCxnSpPr>
              <p:cNvPr id="62" name="Line 3113"/>
              <p:cNvCxnSpPr/>
              <p:nvPr/>
            </p:nvCxnSpPr>
            <p:spPr bwMode="auto">
              <a:xfrm>
                <a:off x="8325" y="3754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prstDash val="dash"/>
                <a:round/>
                <a:headEnd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10474" y="2370"/>
                <a:ext cx="1" cy="698"/>
              </a:xfrm>
              <a:custGeom>
                <a:avLst/>
                <a:gdLst>
                  <a:gd name="T0" fmla="*/ 0 w 1"/>
                  <a:gd name="T1" fmla="*/ 0 h 698"/>
                  <a:gd name="T2" fmla="*/ 1 w 1"/>
                  <a:gd name="T3" fmla="*/ 69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698">
                    <a:moveTo>
                      <a:pt x="0" y="0"/>
                    </a:moveTo>
                    <a:lnTo>
                      <a:pt x="1" y="698"/>
                    </a:lnTo>
                  </a:path>
                </a:pathLst>
              </a:custGeom>
              <a:noFill/>
              <a:ln w="9525">
                <a:solidFill>
                  <a:srgbClr val="000099"/>
                </a:solidFill>
                <a:prstDash val="dash"/>
                <a:round/>
                <a:headEnd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45714" tIns="22857" rIns="45714" bIns="22857" anchor="t" anchorCtr="0" upright="1">
                <a:noAutofit/>
              </a:bodyPr>
              <a:lstStyle/>
              <a:p>
                <a:endParaRPr lang="en-US" sz="900"/>
              </a:p>
            </p:txBody>
          </p:sp>
          <p:sp>
            <p:nvSpPr>
              <p:cNvPr id="64" name="Freeform 63"/>
              <p:cNvSpPr>
                <a:spLocks/>
              </p:cNvSpPr>
              <p:nvPr/>
            </p:nvSpPr>
            <p:spPr bwMode="auto">
              <a:xfrm>
                <a:off x="9030" y="3060"/>
                <a:ext cx="7" cy="682"/>
              </a:xfrm>
              <a:custGeom>
                <a:avLst/>
                <a:gdLst>
                  <a:gd name="T0" fmla="*/ 0 w 7"/>
                  <a:gd name="T1" fmla="*/ 0 h 682"/>
                  <a:gd name="T2" fmla="*/ 7 w 7"/>
                  <a:gd name="T3" fmla="*/ 682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" h="682">
                    <a:moveTo>
                      <a:pt x="0" y="0"/>
                    </a:moveTo>
                    <a:lnTo>
                      <a:pt x="7" y="682"/>
                    </a:lnTo>
                  </a:path>
                </a:pathLst>
              </a:custGeom>
              <a:noFill/>
              <a:ln w="9525">
                <a:solidFill>
                  <a:srgbClr val="000099"/>
                </a:solidFill>
                <a:prstDash val="dash"/>
                <a:round/>
                <a:headEnd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45714" tIns="22857" rIns="45714" bIns="22857" anchor="t" anchorCtr="0" upright="1">
                <a:noAutofit/>
              </a:bodyPr>
              <a:lstStyle/>
              <a:p>
                <a:endParaRPr lang="en-US" sz="900"/>
              </a:p>
            </p:txBody>
          </p:sp>
          <p:sp>
            <p:nvSpPr>
              <p:cNvPr id="65" name="Oval 64"/>
              <p:cNvSpPr>
                <a:spLocks noChangeArrowheads="1"/>
              </p:cNvSpPr>
              <p:nvPr/>
            </p:nvSpPr>
            <p:spPr bwMode="auto">
              <a:xfrm>
                <a:off x="9006" y="3717"/>
                <a:ext cx="57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 rot="0" vert="horz" wrap="square" lIns="45714" tIns="22857" rIns="45714" bIns="22857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>
                    <a:latin typeface="Calibri"/>
                    <a:ea typeface="Calibri"/>
                    <a:cs typeface="Times New Roman"/>
                  </a:rPr>
                  <a:t> </a:t>
                </a:r>
              </a:p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66" name="Oval 65"/>
              <p:cNvSpPr>
                <a:spLocks noChangeArrowheads="1"/>
              </p:cNvSpPr>
              <p:nvPr/>
            </p:nvSpPr>
            <p:spPr bwMode="auto">
              <a:xfrm>
                <a:off x="10449" y="2346"/>
                <a:ext cx="57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 rot="0" vert="horz" wrap="square" lIns="45714" tIns="22857" rIns="45714" bIns="22857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 dirty="0">
                    <a:latin typeface="Calibri"/>
                    <a:ea typeface="Calibri"/>
                    <a:cs typeface="Times New Roman"/>
                  </a:rPr>
                  <a:t> </a:t>
                </a:r>
              </a:p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 dirty="0"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67" name="Oval 66"/>
              <p:cNvSpPr>
                <a:spLocks noChangeArrowheads="1"/>
              </p:cNvSpPr>
              <p:nvPr/>
            </p:nvSpPr>
            <p:spPr bwMode="auto">
              <a:xfrm>
                <a:off x="8305" y="3030"/>
                <a:ext cx="57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 type="none" w="sm" len="med"/>
              </a:ln>
            </p:spPr>
            <p:txBody>
              <a:bodyPr rot="0" vert="horz" wrap="square" lIns="45714" tIns="22857" rIns="45714" bIns="22857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>
                    <a:latin typeface="Calibri"/>
                    <a:ea typeface="Calibri"/>
                    <a:cs typeface="Times New Roman"/>
                  </a:rPr>
                  <a:t> </a:t>
                </a:r>
              </a:p>
              <a:p>
                <a:pPr>
                  <a:lnSpc>
                    <a:spcPct val="107000"/>
                  </a:lnSpc>
                  <a:spcAft>
                    <a:spcPts val="952"/>
                  </a:spcAft>
                </a:pPr>
                <a:r>
                  <a:rPr lang="en-US" sz="1300"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</p:grpSp>
        <p:pic>
          <p:nvPicPr>
            <p:cNvPr id="52" name="Picture 5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4" y="8050"/>
              <a:ext cx="240" cy="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3" y="8099"/>
              <a:ext cx="200" cy="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4" y="8523"/>
              <a:ext cx="300" cy="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5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7" y="8045"/>
              <a:ext cx="139" cy="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5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" y="8069"/>
              <a:ext cx="200" cy="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5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8" y="8049"/>
              <a:ext cx="180" cy="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57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4" y="6886"/>
              <a:ext cx="220" cy="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7326" y="8015"/>
              <a:ext cx="57" cy="57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45714" tIns="22857" rIns="45714" bIns="22857" anchor="t" anchorCtr="0" upright="1">
              <a:noAutofit/>
            </a:bodyPr>
            <a:lstStyle/>
            <a:p>
              <a:endParaRPr lang="en-US" sz="900"/>
            </a:p>
          </p:txBody>
        </p:sp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924985" y="3217889"/>
          <a:ext cx="1490133" cy="668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Equation" r:id="rId13" imgW="660240" imgH="393480" progId="Equation.DSMT4">
                  <p:embed/>
                </p:oleObj>
              </mc:Choice>
              <mc:Fallback>
                <p:oleObj name="Equation" r:id="rId13" imgW="660240" imgH="39348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4985" y="3217889"/>
                        <a:ext cx="1490133" cy="6682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973918" y="3179795"/>
          <a:ext cx="1490133" cy="66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Equation" r:id="rId15" imgW="660240" imgH="393480" progId="Equation.DSMT4">
                  <p:embed/>
                </p:oleObj>
              </mc:Choice>
              <mc:Fallback>
                <p:oleObj name="Equation" r:id="rId15" imgW="660240" imgH="39348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918" y="3179795"/>
                        <a:ext cx="1490133" cy="66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5005917" y="3162335"/>
          <a:ext cx="1498600" cy="68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17" imgW="647640" imgH="393480" progId="Equation.DSMT4">
                  <p:embed/>
                </p:oleObj>
              </mc:Choice>
              <mc:Fallback>
                <p:oleObj name="Equation" r:id="rId17" imgW="647640" imgH="39348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917" y="3162335"/>
                        <a:ext cx="1498600" cy="688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6982885" y="3194081"/>
          <a:ext cx="1449916" cy="653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19" imgW="660240" imgH="393480" progId="Equation.DSMT4">
                  <p:embed/>
                </p:oleObj>
              </mc:Choice>
              <mc:Fallback>
                <p:oleObj name="Equation" r:id="rId19" imgW="660240" imgH="393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2885" y="3194081"/>
                        <a:ext cx="1449916" cy="653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803160" y="852963"/>
            <a:ext cx="266314" cy="33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4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pt-BR" sz="9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7211" y="4817982"/>
            <a:ext cx="4599878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hình phẳng cần tính là: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7" name="Picture 86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723" y="4685785"/>
            <a:ext cx="4422664" cy="75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Picture 87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1" y="5600417"/>
            <a:ext cx="4525818" cy="796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Picture 88"/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74" y="5562322"/>
            <a:ext cx="5951579" cy="838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roup 74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7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79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0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4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5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6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78" name="Rectangle 77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98" name="Oval 97"/>
          <p:cNvSpPr/>
          <p:nvPr/>
        </p:nvSpPr>
        <p:spPr>
          <a:xfrm>
            <a:off x="2896016" y="3211234"/>
            <a:ext cx="502453" cy="522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196" tIns="9598" rIns="19196" bIns="9598" rtlCol="0" anchor="ctr"/>
          <a:lstStyle/>
          <a:p>
            <a:pPr algn="ctr"/>
            <a:endParaRPr lang="en-US" sz="900"/>
          </a:p>
        </p:txBody>
      </p:sp>
      <p:grpSp>
        <p:nvGrpSpPr>
          <p:cNvPr id="99" name="Group 98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100" name="Picture 2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Box 100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507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427180" y="3484548"/>
            <a:ext cx="11718817" cy="3373007"/>
            <a:chOff x="1205494" y="6919858"/>
            <a:chExt cx="22139783" cy="4950697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19858"/>
              <a:ext cx="3495264" cy="738601"/>
              <a:chOff x="1205494" y="6919858"/>
              <a:chExt cx="3495264" cy="738601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595239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4" y="6919858"/>
                <a:ext cx="2507402" cy="542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03202" y="820163"/>
            <a:ext cx="11764243" cy="2494552"/>
            <a:chOff x="992187" y="1857500"/>
            <a:chExt cx="22353091" cy="579476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077171"/>
              <a:ext cx="22200057" cy="5575094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2"/>
                <a:ext cx="4197167" cy="1118183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1068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5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647326" y="1210559"/>
            <a:ext cx="7734376" cy="1033243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(H)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(H)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803160" y="852963"/>
            <a:ext cx="266314" cy="33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4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pt-BR" sz="9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8000" y="3886140"/>
            <a:ext cx="4599878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9144001" y="1204995"/>
            <a:ext cx="2597453" cy="1843055"/>
            <a:chOff x="1224" y="1133"/>
            <a:chExt cx="2398" cy="2034"/>
          </a:xfrm>
        </p:grpSpPr>
        <p:sp>
          <p:nvSpPr>
            <p:cNvPr id="10" name="Freeform 13" descr="Wide upward diagonal"/>
            <p:cNvSpPr>
              <a:spLocks/>
            </p:cNvSpPr>
            <p:nvPr/>
          </p:nvSpPr>
          <p:spPr bwMode="auto">
            <a:xfrm>
              <a:off x="2084" y="1851"/>
              <a:ext cx="1176" cy="1040"/>
            </a:xfrm>
            <a:custGeom>
              <a:avLst/>
              <a:gdLst>
                <a:gd name="T0" fmla="*/ 0 w 1176"/>
                <a:gd name="T1" fmla="*/ 1025 h 1040"/>
                <a:gd name="T2" fmla="*/ 19 w 1176"/>
                <a:gd name="T3" fmla="*/ 1040 h 1040"/>
                <a:gd name="T4" fmla="*/ 159 w 1176"/>
                <a:gd name="T5" fmla="*/ 962 h 1040"/>
                <a:gd name="T6" fmla="*/ 293 w 1176"/>
                <a:gd name="T7" fmla="*/ 774 h 1040"/>
                <a:gd name="T8" fmla="*/ 463 w 1176"/>
                <a:gd name="T9" fmla="*/ 407 h 1040"/>
                <a:gd name="T10" fmla="*/ 589 w 1176"/>
                <a:gd name="T11" fmla="*/ 0 h 1040"/>
                <a:gd name="T12" fmla="*/ 733 w 1176"/>
                <a:gd name="T13" fmla="*/ 107 h 1040"/>
                <a:gd name="T14" fmla="*/ 926 w 1176"/>
                <a:gd name="T15" fmla="*/ 311 h 1040"/>
                <a:gd name="T16" fmla="*/ 1065 w 1176"/>
                <a:gd name="T17" fmla="*/ 514 h 1040"/>
                <a:gd name="T18" fmla="*/ 1144 w 1176"/>
                <a:gd name="T19" fmla="*/ 762 h 1040"/>
                <a:gd name="T20" fmla="*/ 1176 w 1176"/>
                <a:gd name="T21" fmla="*/ 1027 h 1040"/>
                <a:gd name="T22" fmla="*/ 0 w 1176"/>
                <a:gd name="T23" fmla="*/ 1025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6" h="1040">
                  <a:moveTo>
                    <a:pt x="0" y="1025"/>
                  </a:moveTo>
                  <a:cubicBezTo>
                    <a:pt x="13" y="1038"/>
                    <a:pt x="6" y="1034"/>
                    <a:pt x="19" y="1040"/>
                  </a:cubicBezTo>
                  <a:lnTo>
                    <a:pt x="159" y="962"/>
                  </a:lnTo>
                  <a:lnTo>
                    <a:pt x="293" y="774"/>
                  </a:lnTo>
                  <a:lnTo>
                    <a:pt x="463" y="407"/>
                  </a:lnTo>
                  <a:lnTo>
                    <a:pt x="589" y="0"/>
                  </a:lnTo>
                  <a:lnTo>
                    <a:pt x="733" y="107"/>
                  </a:lnTo>
                  <a:lnTo>
                    <a:pt x="926" y="311"/>
                  </a:lnTo>
                  <a:lnTo>
                    <a:pt x="1065" y="514"/>
                  </a:lnTo>
                  <a:lnTo>
                    <a:pt x="1144" y="762"/>
                  </a:lnTo>
                  <a:lnTo>
                    <a:pt x="1176" y="1027"/>
                  </a:lnTo>
                  <a:lnTo>
                    <a:pt x="0" y="1025"/>
                  </a:lnTo>
                  <a:close/>
                </a:path>
              </a:pathLst>
            </a:custGeom>
            <a:pattFill prst="wdUpDiag">
              <a:fgClr>
                <a:srgbClr val="B6DDE8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AutoShape 12"/>
            <p:cNvSpPr>
              <a:spLocks noChangeShapeType="1"/>
            </p:cNvSpPr>
            <p:nvPr/>
          </p:nvSpPr>
          <p:spPr bwMode="auto">
            <a:xfrm>
              <a:off x="1224" y="2887"/>
              <a:ext cx="2361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AutoShape 11"/>
            <p:cNvSpPr>
              <a:spLocks noChangeShapeType="1"/>
            </p:cNvSpPr>
            <p:nvPr/>
          </p:nvSpPr>
          <p:spPr bwMode="auto">
            <a:xfrm flipV="1">
              <a:off x="2094" y="1163"/>
              <a:ext cx="1" cy="1984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pic>
          <p:nvPicPr>
            <p:cNvPr id="27658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7" y="2888"/>
              <a:ext cx="240" cy="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7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2" y="2927"/>
              <a:ext cx="200" cy="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6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4" y="1133"/>
              <a:ext cx="22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5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" y="2878"/>
              <a:ext cx="20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4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7" y="1591"/>
              <a:ext cx="20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Arc 5"/>
            <p:cNvSpPr>
              <a:spLocks/>
            </p:cNvSpPr>
            <p:nvPr/>
          </p:nvSpPr>
          <p:spPr bwMode="auto">
            <a:xfrm>
              <a:off x="2091" y="1717"/>
              <a:ext cx="1169" cy="116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1333" y="1188"/>
              <a:ext cx="758" cy="1698"/>
            </a:xfrm>
            <a:custGeom>
              <a:avLst/>
              <a:gdLst>
                <a:gd name="T0" fmla="*/ 0 w 758"/>
                <a:gd name="T1" fmla="*/ 0 h 1698"/>
                <a:gd name="T2" fmla="*/ 758 w 758"/>
                <a:gd name="T3" fmla="*/ 1698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8" h="1698">
                  <a:moveTo>
                    <a:pt x="0" y="0"/>
                  </a:moveTo>
                  <a:cubicBezTo>
                    <a:pt x="211" y="832"/>
                    <a:pt x="422" y="1664"/>
                    <a:pt x="758" y="169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3"/>
            <p:cNvSpPr>
              <a:spLocks/>
            </p:cNvSpPr>
            <p:nvPr/>
          </p:nvSpPr>
          <p:spPr bwMode="auto">
            <a:xfrm flipH="1">
              <a:off x="2090" y="1188"/>
              <a:ext cx="758" cy="1698"/>
            </a:xfrm>
            <a:custGeom>
              <a:avLst/>
              <a:gdLst>
                <a:gd name="T0" fmla="*/ 0 w 758"/>
                <a:gd name="T1" fmla="*/ 0 h 1698"/>
                <a:gd name="T2" fmla="*/ 758 w 758"/>
                <a:gd name="T3" fmla="*/ 1698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8" h="1698">
                  <a:moveTo>
                    <a:pt x="0" y="0"/>
                  </a:moveTo>
                  <a:cubicBezTo>
                    <a:pt x="211" y="832"/>
                    <a:pt x="422" y="1664"/>
                    <a:pt x="758" y="169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2067" y="2856"/>
              <a:ext cx="57" cy="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pic>
        <p:nvPicPr>
          <p:cNvPr id="27663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75" y="1258444"/>
            <a:ext cx="1112765" cy="34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717" y="1522802"/>
            <a:ext cx="1428904" cy="37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1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178" y="1637390"/>
            <a:ext cx="1053712" cy="25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90987" y="2362339"/>
            <a:ext cx="728213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/>
              <a:t>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5194" y="2450194"/>
            <a:ext cx="621097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/>
              <a:t>B.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3189" y="2435582"/>
            <a:ext cx="618412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/>
              <a:t>C.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04001" y="2422489"/>
            <a:ext cx="71120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/>
              <a:t>D.</a:t>
            </a:r>
          </a:p>
        </p:txBody>
      </p:sp>
      <p:pic>
        <p:nvPicPr>
          <p:cNvPr id="27674" name="Picture 2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78" y="3886141"/>
            <a:ext cx="1803023" cy="36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3" name="Picture 2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50" y="4540962"/>
            <a:ext cx="1940552" cy="30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2" name="Picture 2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856" y="4232613"/>
            <a:ext cx="1660955" cy="10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1" name="Picture 2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531128"/>
            <a:ext cx="1235320" cy="32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0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952" y="4573097"/>
            <a:ext cx="1161449" cy="27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7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840318" y="548203"/>
            <a:ext cx="266314" cy="33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9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840318" y="748202"/>
            <a:ext cx="266314" cy="33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9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840318" y="1405341"/>
            <a:ext cx="266314" cy="33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9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auto">
          <a:xfrm>
            <a:off x="840319" y="1809565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>
            <a:off x="8832808" y="3671530"/>
            <a:ext cx="6392" cy="310983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4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pSp>
        <p:nvGrpSpPr>
          <p:cNvPr id="76" name="Group 33"/>
          <p:cNvGrpSpPr>
            <a:grpSpLocks/>
          </p:cNvGrpSpPr>
          <p:nvPr/>
        </p:nvGrpSpPr>
        <p:grpSpPr bwMode="auto">
          <a:xfrm>
            <a:off x="9144000" y="4301938"/>
            <a:ext cx="2413704" cy="1869905"/>
            <a:chOff x="6748" y="13085"/>
            <a:chExt cx="2398" cy="2034"/>
          </a:xfrm>
        </p:grpSpPr>
        <p:sp>
          <p:nvSpPr>
            <p:cNvPr id="77" name="Freeform 47" descr="Wide upward diagonal"/>
            <p:cNvSpPr>
              <a:spLocks/>
            </p:cNvSpPr>
            <p:nvPr/>
          </p:nvSpPr>
          <p:spPr bwMode="auto">
            <a:xfrm>
              <a:off x="7608" y="13803"/>
              <a:ext cx="1176" cy="1040"/>
            </a:xfrm>
            <a:custGeom>
              <a:avLst/>
              <a:gdLst>
                <a:gd name="T0" fmla="*/ 0 w 1176"/>
                <a:gd name="T1" fmla="*/ 1025 h 1040"/>
                <a:gd name="T2" fmla="*/ 19 w 1176"/>
                <a:gd name="T3" fmla="*/ 1040 h 1040"/>
                <a:gd name="T4" fmla="*/ 159 w 1176"/>
                <a:gd name="T5" fmla="*/ 962 h 1040"/>
                <a:gd name="T6" fmla="*/ 293 w 1176"/>
                <a:gd name="T7" fmla="*/ 774 h 1040"/>
                <a:gd name="T8" fmla="*/ 463 w 1176"/>
                <a:gd name="T9" fmla="*/ 407 h 1040"/>
                <a:gd name="T10" fmla="*/ 589 w 1176"/>
                <a:gd name="T11" fmla="*/ 0 h 1040"/>
                <a:gd name="T12" fmla="*/ 733 w 1176"/>
                <a:gd name="T13" fmla="*/ 107 h 1040"/>
                <a:gd name="T14" fmla="*/ 926 w 1176"/>
                <a:gd name="T15" fmla="*/ 311 h 1040"/>
                <a:gd name="T16" fmla="*/ 1065 w 1176"/>
                <a:gd name="T17" fmla="*/ 514 h 1040"/>
                <a:gd name="T18" fmla="*/ 1144 w 1176"/>
                <a:gd name="T19" fmla="*/ 762 h 1040"/>
                <a:gd name="T20" fmla="*/ 1176 w 1176"/>
                <a:gd name="T21" fmla="*/ 1027 h 1040"/>
                <a:gd name="T22" fmla="*/ 0 w 1176"/>
                <a:gd name="T23" fmla="*/ 1025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6" h="1040">
                  <a:moveTo>
                    <a:pt x="0" y="1025"/>
                  </a:moveTo>
                  <a:cubicBezTo>
                    <a:pt x="13" y="1038"/>
                    <a:pt x="6" y="1034"/>
                    <a:pt x="19" y="1040"/>
                  </a:cubicBezTo>
                  <a:lnTo>
                    <a:pt x="159" y="962"/>
                  </a:lnTo>
                  <a:lnTo>
                    <a:pt x="293" y="774"/>
                  </a:lnTo>
                  <a:lnTo>
                    <a:pt x="463" y="407"/>
                  </a:lnTo>
                  <a:lnTo>
                    <a:pt x="589" y="0"/>
                  </a:lnTo>
                  <a:lnTo>
                    <a:pt x="733" y="107"/>
                  </a:lnTo>
                  <a:lnTo>
                    <a:pt x="926" y="311"/>
                  </a:lnTo>
                  <a:lnTo>
                    <a:pt x="1065" y="514"/>
                  </a:lnTo>
                  <a:lnTo>
                    <a:pt x="1144" y="762"/>
                  </a:lnTo>
                  <a:lnTo>
                    <a:pt x="1176" y="1027"/>
                  </a:lnTo>
                  <a:lnTo>
                    <a:pt x="0" y="1025"/>
                  </a:lnTo>
                  <a:close/>
                </a:path>
              </a:pathLst>
            </a:custGeom>
            <a:pattFill prst="wdUpDiag">
              <a:fgClr>
                <a:srgbClr val="B6DDE8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8" name="AutoShape 46"/>
            <p:cNvSpPr>
              <a:spLocks noChangeShapeType="1"/>
            </p:cNvSpPr>
            <p:nvPr/>
          </p:nvSpPr>
          <p:spPr bwMode="auto">
            <a:xfrm>
              <a:off x="6748" y="14839"/>
              <a:ext cx="2361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9" name="AutoShape 45"/>
            <p:cNvSpPr>
              <a:spLocks noChangeShapeType="1"/>
            </p:cNvSpPr>
            <p:nvPr/>
          </p:nvSpPr>
          <p:spPr bwMode="auto">
            <a:xfrm flipV="1">
              <a:off x="7618" y="13115"/>
              <a:ext cx="1" cy="1984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pic>
          <p:nvPicPr>
            <p:cNvPr id="27692" name="Picture 4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1" y="14840"/>
              <a:ext cx="240" cy="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91" name="Picture 4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6" y="14879"/>
              <a:ext cx="200" cy="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90" name="Picture 4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8" y="13085"/>
              <a:ext cx="22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89" name="Picture 4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3" y="14830"/>
              <a:ext cx="20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88" name="Picture 4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1" y="13543"/>
              <a:ext cx="200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Arc 39"/>
            <p:cNvSpPr>
              <a:spLocks/>
            </p:cNvSpPr>
            <p:nvPr/>
          </p:nvSpPr>
          <p:spPr bwMode="auto">
            <a:xfrm>
              <a:off x="7615" y="13669"/>
              <a:ext cx="1169" cy="116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1" name="Freeform 38"/>
            <p:cNvSpPr>
              <a:spLocks/>
            </p:cNvSpPr>
            <p:nvPr/>
          </p:nvSpPr>
          <p:spPr bwMode="auto">
            <a:xfrm>
              <a:off x="6857" y="13140"/>
              <a:ext cx="758" cy="1698"/>
            </a:xfrm>
            <a:custGeom>
              <a:avLst/>
              <a:gdLst>
                <a:gd name="T0" fmla="*/ 0 w 758"/>
                <a:gd name="T1" fmla="*/ 0 h 1698"/>
                <a:gd name="T2" fmla="*/ 758 w 758"/>
                <a:gd name="T3" fmla="*/ 1698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8" h="1698">
                  <a:moveTo>
                    <a:pt x="0" y="0"/>
                  </a:moveTo>
                  <a:cubicBezTo>
                    <a:pt x="211" y="832"/>
                    <a:pt x="422" y="1664"/>
                    <a:pt x="758" y="169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2" name="Freeform 37"/>
            <p:cNvSpPr>
              <a:spLocks/>
            </p:cNvSpPr>
            <p:nvPr/>
          </p:nvSpPr>
          <p:spPr bwMode="auto">
            <a:xfrm flipH="1">
              <a:off x="7614" y="13140"/>
              <a:ext cx="758" cy="1698"/>
            </a:xfrm>
            <a:custGeom>
              <a:avLst/>
              <a:gdLst>
                <a:gd name="T0" fmla="*/ 0 w 758"/>
                <a:gd name="T1" fmla="*/ 0 h 1698"/>
                <a:gd name="T2" fmla="*/ 758 w 758"/>
                <a:gd name="T3" fmla="*/ 1698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8" h="1698">
                  <a:moveTo>
                    <a:pt x="0" y="0"/>
                  </a:moveTo>
                  <a:cubicBezTo>
                    <a:pt x="211" y="832"/>
                    <a:pt x="422" y="1664"/>
                    <a:pt x="758" y="169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3" name="Oval 36"/>
            <p:cNvSpPr>
              <a:spLocks noChangeArrowheads="1"/>
            </p:cNvSpPr>
            <p:nvPr/>
          </p:nvSpPr>
          <p:spPr bwMode="auto">
            <a:xfrm>
              <a:off x="7591" y="14808"/>
              <a:ext cx="57" cy="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4" name="AutoShape 35"/>
            <p:cNvSpPr>
              <a:spLocks noChangeShapeType="1"/>
            </p:cNvSpPr>
            <p:nvPr/>
          </p:nvSpPr>
          <p:spPr bwMode="auto">
            <a:xfrm>
              <a:off x="8193" y="13803"/>
              <a:ext cx="0" cy="1027"/>
            </a:xfrm>
            <a:prstGeom prst="straightConnector1">
              <a:avLst/>
            </a:prstGeom>
            <a:noFill/>
            <a:ln w="9525">
              <a:solidFill>
                <a:srgbClr val="000099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pic>
          <p:nvPicPr>
            <p:cNvPr id="27682" name="Picture 3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" y="14830"/>
              <a:ext cx="139" cy="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698" name="Picture 5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84" y="5257562"/>
            <a:ext cx="3443617" cy="73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TextBox 84"/>
          <p:cNvSpPr txBox="1"/>
          <p:nvPr/>
        </p:nvSpPr>
        <p:spPr>
          <a:xfrm>
            <a:off x="5700679" y="4537221"/>
            <a:ext cx="2242594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( </a:t>
            </a:r>
            <a:r>
              <a:rPr lang="en-US" sz="900" dirty="0" err="1"/>
              <a:t>Vì</a:t>
            </a:r>
            <a:r>
              <a:rPr lang="en-US" sz="900" dirty="0"/>
              <a:t>                   ) </a:t>
            </a:r>
          </a:p>
        </p:txBody>
      </p:sp>
      <p:pic>
        <p:nvPicPr>
          <p:cNvPr id="143" name="Picture 19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406" y="5257562"/>
            <a:ext cx="1212812" cy="69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/>
          <p:cNvSpPr txBox="1"/>
          <p:nvPr/>
        </p:nvSpPr>
        <p:spPr>
          <a:xfrm>
            <a:off x="4064000" y="5497798"/>
            <a:ext cx="418406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=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93624" y="5943272"/>
            <a:ext cx="8750377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(H’):    </a:t>
            </a:r>
          </a:p>
        </p:txBody>
      </p:sp>
      <p:pic>
        <p:nvPicPr>
          <p:cNvPr id="27700" name="Picture 5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6248034"/>
            <a:ext cx="3548605" cy="68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Picture 19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89" y="2278179"/>
            <a:ext cx="1212812" cy="69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1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2286148"/>
            <a:ext cx="1084431" cy="62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6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854" y="2286149"/>
            <a:ext cx="1673347" cy="64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7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2312101"/>
            <a:ext cx="1158644" cy="58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9956800" y="5040658"/>
            <a:ext cx="711200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n-US" sz="900" i="1" dirty="0">
                <a:latin typeface="Times New Roman" pitchFamily="18" charset="0"/>
                <a:cs typeface="Times New Roman" pitchFamily="18" charset="0"/>
              </a:rPr>
              <a:t>H’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363201" y="5333752"/>
            <a:ext cx="711200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n-US" sz="900" i="1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98" name="Oval 97"/>
          <p:cNvSpPr/>
          <p:nvPr/>
        </p:nvSpPr>
        <p:spPr>
          <a:xfrm>
            <a:off x="4528353" y="2462595"/>
            <a:ext cx="396953" cy="4075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196" tIns="9598" rIns="19196" bIns="9598" rtlCol="0" anchor="ctr"/>
          <a:lstStyle/>
          <a:p>
            <a:pPr algn="ctr"/>
            <a:endParaRPr lang="en-US" sz="900"/>
          </a:p>
        </p:txBody>
      </p:sp>
      <p:grpSp>
        <p:nvGrpSpPr>
          <p:cNvPr id="87" name="Group 86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88" name="Picture 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TextBox 88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78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5" grpId="0"/>
      <p:bldP spid="86" grpId="0"/>
      <p:bldP spid="90" grpId="0"/>
      <p:bldP spid="105" grpId="0"/>
      <p:bldP spid="106" grpId="0"/>
      <p:bldP spid="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526005" y="3809953"/>
            <a:ext cx="11530986" cy="3047601"/>
            <a:chOff x="1205494" y="6947471"/>
            <a:chExt cx="22139783" cy="492308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1"/>
              <a:ext cx="3819060" cy="710992"/>
              <a:chOff x="1205494" y="6947471"/>
              <a:chExt cx="3819060" cy="710992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730422" y="5688126"/>
                <a:ext cx="710992" cy="3229681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6" y="7023092"/>
                <a:ext cx="2876668" cy="596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74047" cy="706508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369488" y="1131547"/>
            <a:ext cx="11597956" cy="2678404"/>
            <a:chOff x="992187" y="2169327"/>
            <a:chExt cx="22353091" cy="498526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169327"/>
              <a:ext cx="22200057" cy="49852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177870"/>
              <a:ext cx="3124200" cy="1019198"/>
              <a:chOff x="534987" y="1203432"/>
              <a:chExt cx="4197167" cy="1171439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1203432"/>
                <a:ext cx="4197167" cy="813625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4" y="1315790"/>
                <a:ext cx="3275838" cy="8559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6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7" y="659139"/>
            <a:ext cx="4843499" cy="484159"/>
            <a:chOff x="739068" y="1515168"/>
            <a:chExt cx="9688260" cy="968444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9688260" cy="960327"/>
              <a:chOff x="739068" y="1515168"/>
              <a:chExt cx="9688260" cy="960327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2" y="1706055"/>
                <a:ext cx="8294596" cy="461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896406" y="1524248"/>
            <a:ext cx="8070948" cy="158724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hàm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                         có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       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là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diện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phẳng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giới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bởi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trị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là</a:t>
            </a:r>
          </a:p>
        </p:txBody>
      </p:sp>
      <p:sp>
        <p:nvSpPr>
          <p:cNvPr id="59" name="Oval 58"/>
          <p:cNvSpPr/>
          <p:nvPr/>
        </p:nvSpPr>
        <p:spPr>
          <a:xfrm>
            <a:off x="7010281" y="3162335"/>
            <a:ext cx="534132" cy="5146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7" tIns="22853" rIns="45707" bIns="22853" rtlCol="0" anchor="ctr"/>
          <a:lstStyle/>
          <a:p>
            <a:pPr algn="ctr"/>
            <a:endParaRPr lang="en-US" sz="900"/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875585" y="3176303"/>
          <a:ext cx="1470846" cy="357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4" name="Equation" r:id="rId4" imgW="545760" imgH="177480" progId="Equation.DSMT4">
                  <p:embed/>
                </p:oleObj>
              </mc:Choice>
              <mc:Fallback>
                <p:oleObj name="Equation" r:id="rId4" imgW="545760" imgH="177480" progId="Equation.DSMT4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585" y="3176303"/>
                        <a:ext cx="1470846" cy="3570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/>
          </p:nvPr>
        </p:nvGraphicFramePr>
        <p:xfrm>
          <a:off x="2896017" y="3100398"/>
          <a:ext cx="1377537" cy="636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5" name="Equation" r:id="rId6" imgW="634680" imgH="393480" progId="Equation.DSMT4">
                  <p:embed/>
                </p:oleObj>
              </mc:Choice>
              <mc:Fallback>
                <p:oleObj name="Equation" r:id="rId6" imgW="634680" imgH="393480" progId="Equation.DSMT4">
                  <p:embed/>
                  <p:pic>
                    <p:nvPicPr>
                      <p:cNvPr id="28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6017" y="3100398"/>
                        <a:ext cx="1377537" cy="636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/>
          </p:nvPr>
        </p:nvGraphicFramePr>
        <p:xfrm>
          <a:off x="4936907" y="3222229"/>
          <a:ext cx="1449680" cy="344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6" name="Equation" r:id="rId8" imgW="558720" imgH="177480" progId="Equation.DSMT4">
                  <p:embed/>
                </p:oleObj>
              </mc:Choice>
              <mc:Fallback>
                <p:oleObj name="Equation" r:id="rId8" imgW="558720" imgH="177480" progId="Equation.DSMT4">
                  <p:embed/>
                  <p:pic>
                    <p:nvPicPr>
                      <p:cNvPr id="3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6907" y="3222229"/>
                        <a:ext cx="1449680" cy="3447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3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7142955" y="3100485"/>
          <a:ext cx="1320800" cy="661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7" name="Equation" r:id="rId10" imgW="583920" imgH="393480" progId="Equation.DSMT4">
                  <p:embed/>
                </p:oleObj>
              </mc:Choice>
              <mc:Fallback>
                <p:oleObj name="Equation" r:id="rId10" imgW="583920" imgH="39348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2955" y="3100485"/>
                        <a:ext cx="1320800" cy="6615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2515067" y="1552035"/>
          <a:ext cx="1735989" cy="395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" name="Equation" r:id="rId12" imgW="749300" imgH="228600" progId="Equation.DSMT4">
                  <p:embed/>
                </p:oleObj>
              </mc:Choice>
              <mc:Fallback>
                <p:oleObj name="Equation" r:id="rId12" imgW="749300" imgH="22860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067" y="1552035"/>
                        <a:ext cx="1735989" cy="3954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747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354" y="914727"/>
            <a:ext cx="2882900" cy="2822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5401980" y="1617265"/>
          <a:ext cx="503545" cy="364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" name="Equation" r:id="rId15" imgW="266584" imgH="253890" progId="Equation.DSMT4">
                  <p:embed/>
                </p:oleObj>
              </mc:Choice>
              <mc:Fallback>
                <p:oleObj name="Equation" r:id="rId15" imgW="266584" imgH="25389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1980" y="1617265"/>
                        <a:ext cx="503545" cy="3641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6529208" y="1587247"/>
          <a:ext cx="1003300" cy="384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" name="Equation" r:id="rId17" imgW="444307" imgH="228501" progId="Equation.DSMT4">
                  <p:embed/>
                </p:oleObj>
              </mc:Choice>
              <mc:Fallback>
                <p:oleObj name="Equation" r:id="rId17" imgW="444307" imgH="228501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208" y="1587247"/>
                        <a:ext cx="1003300" cy="384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/>
          </p:nvPr>
        </p:nvGraphicFramePr>
        <p:xfrm>
          <a:off x="2683928" y="2386972"/>
          <a:ext cx="738433" cy="284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" name="Equation" r:id="rId19" imgW="355600" imgH="177800" progId="Equation.DSMT4">
                  <p:embed/>
                </p:oleObj>
              </mc:Choice>
              <mc:Fallback>
                <p:oleObj name="Equation" r:id="rId19" imgW="355600" imgH="177800" progId="Equation.DSMT4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928" y="2386972"/>
                        <a:ext cx="738433" cy="2843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144946"/>
              </p:ext>
            </p:extLst>
          </p:nvPr>
        </p:nvGraphicFramePr>
        <p:xfrm>
          <a:off x="5044317" y="1965358"/>
          <a:ext cx="584322" cy="421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" name="Equation" r:id="rId21" imgW="266584" imgH="253890" progId="Equation.DSMT4">
                  <p:embed/>
                </p:oleObj>
              </mc:Choice>
              <mc:Fallback>
                <p:oleObj name="Equation" r:id="rId21" imgW="266584" imgH="253890" progId="Equation.DSMT4">
                  <p:embed/>
                  <p:pic>
                    <p:nvPicPr>
                      <p:cNvPr id="62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4317" y="1965358"/>
                        <a:ext cx="584322" cy="421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23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3552" name="Object 235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579465"/>
              </p:ext>
            </p:extLst>
          </p:nvPr>
        </p:nvGraphicFramePr>
        <p:xfrm>
          <a:off x="3206631" y="2731570"/>
          <a:ext cx="914400" cy="342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" name="Equation" r:id="rId22" imgW="457200" imgH="228600" progId="Equation.DSMT4">
                  <p:embed/>
                </p:oleObj>
              </mc:Choice>
              <mc:Fallback>
                <p:oleObj name="Equation" r:id="rId22" imgW="457200" imgH="228600" progId="Equation.DSMT4">
                  <p:embed/>
                  <p:pic>
                    <p:nvPicPr>
                      <p:cNvPr id="23552" name="Object 235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631" y="2731570"/>
                        <a:ext cx="914400" cy="3428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3" name="TextBox 23552"/>
          <p:cNvSpPr txBox="1"/>
          <p:nvPr/>
        </p:nvSpPr>
        <p:spPr>
          <a:xfrm>
            <a:off x="2683928" y="4154175"/>
            <a:ext cx="9212508" cy="72546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Ox là: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4" name="Rectangle 2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3560" name="Object 23559"/>
          <p:cNvGraphicFramePr>
            <a:graphicFrameLocks noChangeAspect="1"/>
          </p:cNvGraphicFramePr>
          <p:nvPr>
            <p:extLst/>
          </p:nvPr>
        </p:nvGraphicFramePr>
        <p:xfrm>
          <a:off x="2785003" y="4449575"/>
          <a:ext cx="4293753" cy="782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" name="Equation" r:id="rId24" imgW="2070100" imgH="508000" progId="Equation.DSMT4">
                  <p:embed/>
                </p:oleObj>
              </mc:Choice>
              <mc:Fallback>
                <p:oleObj name="Equation" r:id="rId24" imgW="2070100" imgH="508000" progId="Equation.DSMT4">
                  <p:embed/>
                  <p:pic>
                    <p:nvPicPr>
                      <p:cNvPr id="23560" name="Object 235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5003" y="4449575"/>
                        <a:ext cx="4293753" cy="7828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Rectangle 2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3562" name="Object 23561"/>
          <p:cNvGraphicFramePr>
            <a:graphicFrameLocks noChangeAspect="1"/>
          </p:cNvGraphicFramePr>
          <p:nvPr>
            <p:extLst/>
          </p:nvPr>
        </p:nvGraphicFramePr>
        <p:xfrm>
          <a:off x="927101" y="5145526"/>
          <a:ext cx="6896100" cy="771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" name="Equation" r:id="rId26" imgW="3416300" imgH="533400" progId="Equation.DSMT4">
                  <p:embed/>
                </p:oleObj>
              </mc:Choice>
              <mc:Fallback>
                <p:oleObj name="Equation" r:id="rId26" imgW="3416300" imgH="533400" progId="Equation.DSMT4">
                  <p:embed/>
                  <p:pic>
                    <p:nvPicPr>
                      <p:cNvPr id="23562" name="Object 235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1" y="5145526"/>
                        <a:ext cx="6896100" cy="7710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Rectangle 2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3564" name="Object 23563"/>
          <p:cNvGraphicFramePr>
            <a:graphicFrameLocks noChangeAspect="1"/>
          </p:cNvGraphicFramePr>
          <p:nvPr>
            <p:extLst/>
          </p:nvPr>
        </p:nvGraphicFramePr>
        <p:xfrm>
          <a:off x="914558" y="5943272"/>
          <a:ext cx="7364758" cy="724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" name="Equation" r:id="rId28" imgW="4064000" imgH="533400" progId="Equation.DSMT4">
                  <p:embed/>
                </p:oleObj>
              </mc:Choice>
              <mc:Fallback>
                <p:oleObj name="Equation" r:id="rId28" imgW="4064000" imgH="533400" progId="Equation.DSMT4">
                  <p:embed/>
                  <p:pic>
                    <p:nvPicPr>
                      <p:cNvPr id="23564" name="Object 235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558" y="5943272"/>
                        <a:ext cx="7364758" cy="7243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23564"/>
          <p:cNvGraphicFramePr>
            <a:graphicFrameLocks noChangeAspect="1"/>
          </p:cNvGraphicFramePr>
          <p:nvPr>
            <p:extLst/>
          </p:nvPr>
        </p:nvGraphicFramePr>
        <p:xfrm>
          <a:off x="8967354" y="4828127"/>
          <a:ext cx="1004304" cy="376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7" name="Equation" r:id="rId30" imgW="457200" imgH="228600" progId="Equation.DSMT4">
                  <p:embed/>
                </p:oleObj>
              </mc:Choice>
              <mc:Fallback>
                <p:oleObj name="Equation" r:id="rId30" imgW="457200" imgH="228600" progId="Equation.DSMT4">
                  <p:embed/>
                  <p:pic>
                    <p:nvPicPr>
                      <p:cNvPr id="23565" name="Object 235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7354" y="4828127"/>
                        <a:ext cx="1004304" cy="376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567" name="Straight Connector 23566"/>
          <p:cNvCxnSpPr/>
          <p:nvPr/>
        </p:nvCxnSpPr>
        <p:spPr>
          <a:xfrm>
            <a:off x="8636000" y="4633719"/>
            <a:ext cx="0" cy="2223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568" name="Object 23567"/>
          <p:cNvGraphicFramePr>
            <a:graphicFrameLocks noChangeAspect="1"/>
          </p:cNvGraphicFramePr>
          <p:nvPr>
            <p:extLst/>
          </p:nvPr>
        </p:nvGraphicFramePr>
        <p:xfrm>
          <a:off x="8792634" y="5257562"/>
          <a:ext cx="3094567" cy="69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Equation" r:id="rId31" imgW="1409400" imgH="419040" progId="Equation.DSMT4">
                  <p:embed/>
                </p:oleObj>
              </mc:Choice>
              <mc:Fallback>
                <p:oleObj name="Equation" r:id="rId31" imgW="1409400" imgH="419040" progId="Equation.DSMT4">
                  <p:embed/>
                  <p:pic>
                    <p:nvPicPr>
                      <p:cNvPr id="23568" name="Object 235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2634" y="5257562"/>
                        <a:ext cx="3094567" cy="692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9" name="Object 23568"/>
          <p:cNvGraphicFramePr>
            <a:graphicFrameLocks noChangeAspect="1"/>
          </p:cNvGraphicFramePr>
          <p:nvPr>
            <p:extLst/>
          </p:nvPr>
        </p:nvGraphicFramePr>
        <p:xfrm>
          <a:off x="8839201" y="5943273"/>
          <a:ext cx="1350433" cy="66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Equation" r:id="rId33" imgW="596880" imgH="393480" progId="Equation.DSMT4">
                  <p:embed/>
                </p:oleObj>
              </mc:Choice>
              <mc:Fallback>
                <p:oleObj name="Equation" r:id="rId33" imgW="596880" imgH="393480" progId="Equation.DSMT4">
                  <p:embed/>
                  <p:pic>
                    <p:nvPicPr>
                      <p:cNvPr id="23569" name="Object 235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1" y="5943273"/>
                        <a:ext cx="1350433" cy="661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" name="Group 74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76" name="Picture 2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Box 76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747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35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496029" y="4209522"/>
            <a:ext cx="11335049" cy="2343271"/>
            <a:chOff x="1205494" y="6947472"/>
            <a:chExt cx="22139783" cy="6662145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1406853"/>
              <a:chOff x="1205494" y="6947472"/>
              <a:chExt cx="3322466" cy="140685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296093" y="6122459"/>
                <a:ext cx="1406853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51"/>
                <a:ext cx="2380073" cy="1050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6"/>
                <a:ext cx="774046" cy="1252445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381744" y="1274270"/>
            <a:ext cx="11504702" cy="2764251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8" y="1722509"/>
                <a:ext cx="3173469" cy="680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7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324591" y="1409963"/>
            <a:ext cx="6524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Cho </a:t>
            </a:r>
            <a:r>
              <a:rPr lang="en-US" sz="2200" dirty="0" err="1"/>
              <a:t>hàm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                                                                                        </a:t>
            </a:r>
            <a:endParaRPr lang="vi-VN" sz="2200" dirty="0"/>
          </a:p>
          <a:p>
            <a:endParaRPr lang="vi-VN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94169" y="3124240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69" y="3124240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153174" y="3570339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74" y="3570339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4076963" y="3135617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963" y="3135617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4153153" y="3626038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153" y="3626038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8848807" y="1409963"/>
          <a:ext cx="2809069" cy="259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0" name="Bitmap Image" r:id="rId8" imgW="4277322" imgH="6087325" progId="PBrush">
                  <p:embed/>
                </p:oleObj>
              </mc:Choice>
              <mc:Fallback>
                <p:oleObj name="Bitmap Image" r:id="rId8" imgW="4277322" imgH="6087325" progId="PBrush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40000" contrast="6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8807" y="1409963"/>
                        <a:ext cx="2809069" cy="259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2313127" y="1799644"/>
          <a:ext cx="6535680" cy="41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1" name="Equation" r:id="rId10" imgW="3078745" imgH="254442" progId="Equation.DSMT4">
                  <p:embed/>
                </p:oleObj>
              </mc:Choice>
              <mc:Fallback>
                <p:oleObj name="Equation" r:id="rId10" imgW="3078745" imgH="254442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127" y="1799644"/>
                        <a:ext cx="6535680" cy="41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834112" y="2607841"/>
          <a:ext cx="1278493" cy="309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2" name="Equation" r:id="rId12" imgW="617742" imgH="201712" progId="Equation.DSMT4">
                  <p:embed/>
                </p:oleObj>
              </mc:Choice>
              <mc:Fallback>
                <p:oleObj name="Equation" r:id="rId12" imgW="617742" imgH="201712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112" y="2607841"/>
                        <a:ext cx="1278493" cy="309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41667" y="2246074"/>
            <a:ext cx="798114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thị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 (C).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rằng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thị</a:t>
            </a:r>
            <a:r>
              <a:rPr lang="en-US" sz="2000" dirty="0"/>
              <a:t> (C) </a:t>
            </a:r>
            <a:r>
              <a:rPr lang="en-US" sz="2000" dirty="0" err="1"/>
              <a:t>đi</a:t>
            </a:r>
            <a:r>
              <a:rPr lang="en-US" sz="2000" dirty="0"/>
              <a:t> qua </a:t>
            </a:r>
            <a:r>
              <a:rPr lang="en-US" sz="2000" dirty="0" err="1"/>
              <a:t>gốc</a:t>
            </a:r>
            <a:r>
              <a:rPr lang="en-US" sz="2000" dirty="0"/>
              <a:t> </a:t>
            </a:r>
            <a:r>
              <a:rPr lang="en-US" sz="2000" dirty="0" err="1"/>
              <a:t>tọa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thị</a:t>
            </a:r>
            <a:r>
              <a:rPr lang="en-US" sz="2000" dirty="0"/>
              <a:t> </a:t>
            </a:r>
            <a:r>
              <a:rPr lang="en-US" sz="2000" dirty="0" err="1"/>
              <a:t>hàm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                      </a:t>
            </a:r>
            <a:r>
              <a:rPr lang="vi-VN" sz="2000" dirty="0"/>
              <a:t>                  </a:t>
            </a:r>
          </a:p>
          <a:p>
            <a:r>
              <a:rPr lang="vi-VN" sz="2000" dirty="0"/>
              <a:t>                   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bởi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vẽ</a:t>
            </a:r>
            <a:r>
              <a:rPr lang="en-US" sz="2000" dirty="0"/>
              <a:t> </a:t>
            </a:r>
            <a:r>
              <a:rPr lang="en-US" sz="2000" dirty="0" err="1"/>
              <a:t>bên</a:t>
            </a:r>
            <a:r>
              <a:rPr lang="en-US" sz="2000" dirty="0"/>
              <a:t>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giá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biểu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endParaRPr lang="en-US" sz="2000" dirty="0"/>
          </a:p>
          <a:p>
            <a:endParaRPr lang="en-US" sz="9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6515046" y="2627417"/>
          <a:ext cx="2210306" cy="30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3" name="Equation" r:id="rId14" imgW="1079280" imgH="203040" progId="Equation.DSMT4">
                  <p:embed/>
                </p:oleObj>
              </mc:Choice>
              <mc:Fallback>
                <p:oleObj name="Equation" r:id="rId14" imgW="1079280" imgH="20304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046" y="2627417"/>
                        <a:ext cx="2210306" cy="306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1638880" y="3124240"/>
          <a:ext cx="1181812" cy="32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4" name="Equation" r:id="rId16" imgW="482400" imgH="177480" progId="Equation.DSMT4">
                  <p:embed/>
                </p:oleObj>
              </mc:Choice>
              <mc:Fallback>
                <p:oleObj name="Equation" r:id="rId16" imgW="482400" imgH="17748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880" y="3124240"/>
                        <a:ext cx="1181812" cy="324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1600785" y="3619476"/>
          <a:ext cx="1243168" cy="316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5" name="Equation" r:id="rId18" imgW="520560" imgH="177480" progId="Equation.DSMT4">
                  <p:embed/>
                </p:oleObj>
              </mc:Choice>
              <mc:Fallback>
                <p:oleObj name="Equation" r:id="rId18" imgW="520560" imgH="1774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785" y="3619476"/>
                        <a:ext cx="1243168" cy="3160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5675367" y="3122652"/>
          <a:ext cx="1220629" cy="34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6" name="Equation" r:id="rId20" imgW="469800" imgH="177480" progId="Equation.DSMT4">
                  <p:embed/>
                </p:oleObj>
              </mc:Choice>
              <mc:Fallback>
                <p:oleObj name="Equation" r:id="rId20" imgW="469800" imgH="17748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5367" y="3122652"/>
                        <a:ext cx="1220629" cy="34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5613553" y="3626038"/>
          <a:ext cx="1352374" cy="34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7" name="Equation" r:id="rId22" imgW="520560" imgH="177480" progId="Equation.DSMT4">
                  <p:embed/>
                </p:oleObj>
              </mc:Choice>
              <mc:Fallback>
                <p:oleObj name="Equation" r:id="rId22" imgW="520560" imgH="17748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553" y="3626038"/>
                        <a:ext cx="1352374" cy="34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2286496" y="4333636"/>
            <a:ext cx="2421603" cy="72546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/>
          </p:nvPr>
        </p:nvGraphicFramePr>
        <p:xfrm>
          <a:off x="3619822" y="4381376"/>
          <a:ext cx="6535680" cy="409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8" name="Equation" r:id="rId24" imgW="3078745" imgH="254442" progId="Equation.DSMT4">
                  <p:embed/>
                </p:oleObj>
              </mc:Choice>
              <mc:Fallback>
                <p:oleObj name="Equation" r:id="rId24" imgW="3078745" imgH="254442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22" y="4381376"/>
                        <a:ext cx="6535680" cy="409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/>
          </p:nvPr>
        </p:nvGraphicFramePr>
        <p:xfrm>
          <a:off x="3505538" y="4734549"/>
          <a:ext cx="3779345" cy="408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9" name="Equation" r:id="rId25" imgW="1777680" imgH="253800" progId="Equation.DSMT4">
                  <p:embed/>
                </p:oleObj>
              </mc:Choice>
              <mc:Fallback>
                <p:oleObj name="Equation" r:id="rId25" imgW="1777680" imgH="25380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538" y="4734549"/>
                        <a:ext cx="3779345" cy="408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TextBox 88"/>
          <p:cNvSpPr txBox="1"/>
          <p:nvPr/>
        </p:nvSpPr>
        <p:spPr>
          <a:xfrm>
            <a:off x="1000819" y="5083497"/>
            <a:ext cx="251477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3249984" y="5262324"/>
          <a:ext cx="2159512" cy="1214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0" name="Equation" r:id="rId27" imgW="952500" imgH="711200" progId="Equation.DSMT4">
                  <p:embed/>
                </p:oleObj>
              </mc:Choice>
              <mc:Fallback>
                <p:oleObj name="Equation" r:id="rId27" imgW="952500" imgH="7112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984" y="5262324"/>
                        <a:ext cx="2159512" cy="12142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5689653" y="5228991"/>
          <a:ext cx="1437294" cy="1171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1" name="Equation" r:id="rId29" imgW="660400" imgH="711200" progId="Equation.DSMT4">
                  <p:embed/>
                </p:oleObj>
              </mc:Choice>
              <mc:Fallback>
                <p:oleObj name="Equation" r:id="rId29" imgW="660400" imgH="711200" progId="Equation.DSMT4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53" y="5228991"/>
                        <a:ext cx="1437294" cy="1171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/>
          </p:nvPr>
        </p:nvGraphicFramePr>
        <p:xfrm>
          <a:off x="7416629" y="5557561"/>
          <a:ext cx="2743636" cy="38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2" name="Equation" r:id="rId31" imgW="1371600" imgH="254000" progId="Equation.DSMT4">
                  <p:embed/>
                </p:oleObj>
              </mc:Choice>
              <mc:Fallback>
                <p:oleObj name="Equation" r:id="rId31" imgW="1371600" imgH="254000" progId="Equation.DSMT4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629" y="5557561"/>
                        <a:ext cx="2743636" cy="385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5" name="Group 64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TextBox 66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455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85" grpId="0"/>
      <p:bldP spid="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496029" y="4209522"/>
            <a:ext cx="11335049" cy="2343271"/>
            <a:chOff x="1205494" y="6947472"/>
            <a:chExt cx="22139783" cy="6662145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1406853"/>
              <a:chOff x="1205494" y="6947472"/>
              <a:chExt cx="3322466" cy="140685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296093" y="6122459"/>
                <a:ext cx="1406853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51"/>
                <a:ext cx="2380073" cy="1050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6"/>
                <a:ext cx="774046" cy="1252445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388333" y="1212676"/>
            <a:ext cx="11504702" cy="2764251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8" y="1722509"/>
                <a:ext cx="3173469" cy="680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7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324591" y="1409963"/>
            <a:ext cx="6524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endParaRPr lang="vi-V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5121429" y="353484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94169" y="3124240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69" y="3124240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153174" y="3570339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74" y="3570339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4076963" y="3135617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963" y="3135617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4153153" y="3626038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153" y="3626038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4290278" y="124689"/>
            <a:ext cx="5960820" cy="447232"/>
            <a:chOff x="8774311" y="266766"/>
            <a:chExt cx="1192319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8774311" y="330282"/>
              <a:ext cx="1192319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8848807" y="1409963"/>
          <a:ext cx="2809069" cy="259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8" name="Bitmap Image" r:id="rId9" imgW="4277322" imgH="6087325" progId="PBrush">
                  <p:embed/>
                </p:oleObj>
              </mc:Choice>
              <mc:Fallback>
                <p:oleObj name="Bitmap Image" r:id="rId9" imgW="4277322" imgH="6087325" progId="PBrush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6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8807" y="1409963"/>
                        <a:ext cx="2809069" cy="259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041234"/>
              </p:ext>
            </p:extLst>
          </p:nvPr>
        </p:nvGraphicFramePr>
        <p:xfrm>
          <a:off x="2313127" y="1799645"/>
          <a:ext cx="5838659" cy="366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Equation" r:id="rId11" imgW="3078745" imgH="254442" progId="Equation.DSMT4">
                  <p:embed/>
                </p:oleObj>
              </mc:Choice>
              <mc:Fallback>
                <p:oleObj name="Equation" r:id="rId11" imgW="3078745" imgH="254442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127" y="1799645"/>
                        <a:ext cx="5838659" cy="3665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834112" y="2607841"/>
          <a:ext cx="1278493" cy="309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Equation" r:id="rId13" imgW="617742" imgH="201712" progId="Equation.DSMT4">
                  <p:embed/>
                </p:oleObj>
              </mc:Choice>
              <mc:Fallback>
                <p:oleObj name="Equation" r:id="rId13" imgW="617742" imgH="201712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112" y="2607841"/>
                        <a:ext cx="1278493" cy="309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41667" y="2246074"/>
            <a:ext cx="798114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(C).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6515046" y="2627417"/>
          <a:ext cx="2210306" cy="30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1" name="Equation" r:id="rId15" imgW="1079280" imgH="203040" progId="Equation.DSMT4">
                  <p:embed/>
                </p:oleObj>
              </mc:Choice>
              <mc:Fallback>
                <p:oleObj name="Equation" r:id="rId15" imgW="1079280" imgH="20304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046" y="2627417"/>
                        <a:ext cx="2210306" cy="306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1638880" y="3124240"/>
          <a:ext cx="1181812" cy="32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2" name="Equation" r:id="rId17" imgW="482400" imgH="177480" progId="Equation.DSMT4">
                  <p:embed/>
                </p:oleObj>
              </mc:Choice>
              <mc:Fallback>
                <p:oleObj name="Equation" r:id="rId17" imgW="482400" imgH="17748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880" y="3124240"/>
                        <a:ext cx="1181812" cy="324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1600785" y="3619476"/>
          <a:ext cx="1243168" cy="316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3" name="Equation" r:id="rId19" imgW="520560" imgH="177480" progId="Equation.DSMT4">
                  <p:embed/>
                </p:oleObj>
              </mc:Choice>
              <mc:Fallback>
                <p:oleObj name="Equation" r:id="rId19" imgW="520560" imgH="1774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785" y="3619476"/>
                        <a:ext cx="1243168" cy="3160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5675367" y="3122652"/>
          <a:ext cx="1220629" cy="34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Equation" r:id="rId21" imgW="469800" imgH="177480" progId="Equation.DSMT4">
                  <p:embed/>
                </p:oleObj>
              </mc:Choice>
              <mc:Fallback>
                <p:oleObj name="Equation" r:id="rId21" imgW="469800" imgH="17748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5367" y="3122652"/>
                        <a:ext cx="1220629" cy="34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5613553" y="3626038"/>
          <a:ext cx="1352374" cy="34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name="Equation" r:id="rId23" imgW="520560" imgH="177480" progId="Equation.DSMT4">
                  <p:embed/>
                </p:oleObj>
              </mc:Choice>
              <mc:Fallback>
                <p:oleObj name="Equation" r:id="rId23" imgW="520560" imgH="17748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553" y="3626038"/>
                        <a:ext cx="1352374" cy="34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TextBox 65"/>
          <p:cNvSpPr txBox="1"/>
          <p:nvPr/>
        </p:nvSpPr>
        <p:spPr>
          <a:xfrm>
            <a:off x="2553161" y="4295541"/>
            <a:ext cx="9283515" cy="725466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4267438" y="4762327"/>
          <a:ext cx="3987281" cy="342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" name="Equation" r:id="rId25" imgW="1752480" imgH="203040" progId="Equation.DSMT4">
                  <p:embed/>
                </p:oleObj>
              </mc:Choice>
              <mc:Fallback>
                <p:oleObj name="Equation" r:id="rId25" imgW="1752480" imgH="20304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438" y="4762327"/>
                        <a:ext cx="3987281" cy="3428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1000819" y="5197783"/>
            <a:ext cx="251477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8977"/>
              </p:ext>
            </p:extLst>
          </p:nvPr>
        </p:nvGraphicFramePr>
        <p:xfrm>
          <a:off x="2050783" y="5059027"/>
          <a:ext cx="3161888" cy="790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7" name="Equation" r:id="rId27" imgW="1371600" imgH="457200" progId="Equation.DSMT4">
                  <p:embed/>
                </p:oleObj>
              </mc:Choice>
              <mc:Fallback>
                <p:oleObj name="Equation" r:id="rId27" imgW="137160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0783" y="5059027"/>
                        <a:ext cx="3161888" cy="790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5516737" y="5205636"/>
            <a:ext cx="251477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6140684" y="5014707"/>
          <a:ext cx="5164259" cy="814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8" name="Equation" r:id="rId29" imgW="2400300" imgH="508000" progId="Equation.DSMT4">
                  <p:embed/>
                </p:oleObj>
              </mc:Choice>
              <mc:Fallback>
                <p:oleObj name="Equation" r:id="rId29" imgW="2400300" imgH="5080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684" y="5014707"/>
                        <a:ext cx="5164259" cy="8142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TextBox 71"/>
          <p:cNvSpPr txBox="1"/>
          <p:nvPr/>
        </p:nvSpPr>
        <p:spPr>
          <a:xfrm>
            <a:off x="991264" y="5943272"/>
            <a:ext cx="251477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262161"/>
              </p:ext>
            </p:extLst>
          </p:nvPr>
        </p:nvGraphicFramePr>
        <p:xfrm>
          <a:off x="1988337" y="5972576"/>
          <a:ext cx="3029350" cy="41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9" name="Equation" r:id="rId31" imgW="1409700" imgH="254000" progId="Equation.DSMT4">
                  <p:embed/>
                </p:oleObj>
              </mc:Choice>
              <mc:Fallback>
                <p:oleObj name="Equation" r:id="rId31" imgW="1409700" imgH="2540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8337" y="5972576"/>
                        <a:ext cx="3029350" cy="414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2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  <p:bldP spid="53" grpId="0"/>
      <p:bldP spid="66" grpId="0"/>
      <p:bldP spid="68" grpId="0"/>
      <p:bldP spid="70" grpId="0"/>
      <p:bldP spid="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350413" y="3676651"/>
            <a:ext cx="11718817" cy="3180903"/>
            <a:chOff x="1205494" y="6849571"/>
            <a:chExt cx="22139783" cy="502098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849571"/>
              <a:ext cx="3495264" cy="808888"/>
              <a:chOff x="1205494" y="6849571"/>
              <a:chExt cx="3495264" cy="808888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595239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4" y="6849571"/>
                <a:ext cx="2507400" cy="582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03202" y="730699"/>
            <a:ext cx="11764243" cy="3003061"/>
            <a:chOff x="992187" y="1857500"/>
            <a:chExt cx="22353091" cy="5251746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0" y="2123982"/>
              <a:ext cx="22200058" cy="4985264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4"/>
                <a:ext cx="4197167" cy="559091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804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8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705888" y="920204"/>
            <a:ext cx="6007177" cy="2264349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Anh</a:t>
            </a:r>
            <a:r>
              <a:rPr lang="en-US" sz="2000" dirty="0"/>
              <a:t> </a:t>
            </a:r>
            <a:r>
              <a:rPr lang="en-US" sz="2000" dirty="0" err="1"/>
              <a:t>Lâm</a:t>
            </a:r>
            <a:r>
              <a:rPr lang="en-US" sz="2000" dirty="0"/>
              <a:t> </a:t>
            </a:r>
            <a:r>
              <a:rPr lang="en-US" sz="2000" dirty="0" err="1"/>
              <a:t>muốn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rào</a:t>
            </a:r>
            <a:r>
              <a:rPr lang="en-US" sz="2000" dirty="0"/>
              <a:t> </a:t>
            </a:r>
            <a:r>
              <a:rPr lang="en-US" sz="2000" dirty="0" err="1"/>
              <a:t>sắt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kích</a:t>
            </a:r>
            <a:r>
              <a:rPr lang="en-US" sz="2000" dirty="0"/>
              <a:t> </a:t>
            </a:r>
            <a:r>
              <a:rPr lang="en-US" sz="2000" dirty="0" err="1"/>
              <a:t>thước</a:t>
            </a:r>
            <a:r>
              <a:rPr lang="en-US" sz="2000" dirty="0"/>
              <a:t> </a:t>
            </a:r>
            <a:r>
              <a:rPr lang="en-US" sz="2000" dirty="0" err="1"/>
              <a:t>giống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vẽ</a:t>
            </a:r>
            <a:r>
              <a:rPr lang="en-US" sz="2000" dirty="0"/>
              <a:t> </a:t>
            </a:r>
            <a:r>
              <a:rPr lang="en-US" sz="2000" dirty="0" err="1"/>
              <a:t>kế</a:t>
            </a:r>
            <a:r>
              <a:rPr lang="en-US" sz="2000" dirty="0"/>
              <a:t> </a:t>
            </a:r>
            <a:r>
              <a:rPr lang="en-US" sz="2000" dirty="0" err="1"/>
              <a:t>bên</a:t>
            </a:r>
            <a:r>
              <a:rPr lang="en-US" sz="2000" dirty="0"/>
              <a:t>,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cong</a:t>
            </a:r>
            <a:r>
              <a:rPr lang="en-US" sz="2000" dirty="0"/>
              <a:t> </a:t>
            </a:r>
            <a:r>
              <a:rPr lang="en-US" sz="2000" dirty="0" err="1"/>
              <a:t>phía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. </a:t>
            </a:r>
            <a:r>
              <a:rPr lang="en-US" sz="2000" dirty="0" err="1"/>
              <a:t>Giá</a:t>
            </a:r>
            <a:r>
              <a:rPr lang="en-US" sz="2000" dirty="0"/>
              <a:t> 1 </a:t>
            </a:r>
            <a:r>
              <a:rPr lang="en-US" sz="2000" dirty="0" err="1"/>
              <a:t>mét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rào</a:t>
            </a:r>
            <a:r>
              <a:rPr lang="en-US" sz="2000" dirty="0"/>
              <a:t> </a:t>
            </a:r>
            <a:r>
              <a:rPr lang="en-US" sz="2000" dirty="0" err="1"/>
              <a:t>sắt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700 000 </a:t>
            </a:r>
            <a:r>
              <a:rPr lang="en-US" sz="2000" dirty="0" err="1"/>
              <a:t>đồng</a:t>
            </a:r>
            <a:r>
              <a:rPr lang="en-US" sz="2000" dirty="0"/>
              <a:t>. </a:t>
            </a:r>
            <a:r>
              <a:rPr lang="en-US" sz="2000" dirty="0" err="1"/>
              <a:t>Hỏi</a:t>
            </a:r>
            <a:r>
              <a:rPr lang="en-US" sz="2000" dirty="0"/>
              <a:t> </a:t>
            </a:r>
            <a:r>
              <a:rPr lang="en-US" sz="2000" dirty="0" err="1"/>
              <a:t>anh</a:t>
            </a:r>
            <a:r>
              <a:rPr lang="en-US" sz="2000" dirty="0"/>
              <a:t> </a:t>
            </a:r>
            <a:r>
              <a:rPr lang="en-US" sz="2000" dirty="0" err="1"/>
              <a:t>Lâm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trả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tiền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rào</a:t>
            </a:r>
            <a:r>
              <a:rPr lang="en-US" sz="2000" dirty="0"/>
              <a:t> </a:t>
            </a:r>
            <a:r>
              <a:rPr lang="en-US" sz="2000" dirty="0" err="1"/>
              <a:t>sắt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vậy</a:t>
            </a:r>
            <a:r>
              <a:rPr lang="en-US" sz="2000" dirty="0"/>
              <a:t>? (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nghìn</a:t>
            </a:r>
            <a:r>
              <a:rPr lang="en-US" sz="2000" dirty="0"/>
              <a:t>)</a:t>
            </a:r>
          </a:p>
          <a:p>
            <a:r>
              <a:rPr lang="en-US" sz="2000" b="1" dirty="0">
                <a:solidFill>
                  <a:srgbClr val="0000CC"/>
                </a:solidFill>
              </a:rPr>
              <a:t>A.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/>
              <a:t>6 423 000 </a:t>
            </a:r>
            <a:r>
              <a:rPr lang="en-US" sz="2000" dirty="0" err="1"/>
              <a:t>đồng</a:t>
            </a:r>
            <a:r>
              <a:rPr lang="en-US" sz="2000" dirty="0"/>
              <a:t>     </a:t>
            </a:r>
            <a:r>
              <a:rPr lang="en-US" sz="2000" b="1" dirty="0">
                <a:solidFill>
                  <a:srgbClr val="0000CC"/>
                </a:solidFill>
              </a:rPr>
              <a:t>B.</a:t>
            </a:r>
            <a:r>
              <a:rPr lang="en-US" sz="2000" dirty="0"/>
              <a:t>  6 320 000 </a:t>
            </a:r>
            <a:r>
              <a:rPr lang="en-US" sz="2000" dirty="0" err="1"/>
              <a:t>đồng</a:t>
            </a:r>
            <a:endParaRPr lang="en-US" sz="2000" b="1" dirty="0"/>
          </a:p>
          <a:p>
            <a:r>
              <a:rPr lang="en-US" sz="2000" b="1" dirty="0">
                <a:solidFill>
                  <a:srgbClr val="0000CC"/>
                </a:solidFill>
              </a:rPr>
              <a:t>C.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/>
              <a:t>6 523 000 </a:t>
            </a:r>
            <a:r>
              <a:rPr lang="en-US" sz="2000" dirty="0" err="1"/>
              <a:t>đồng</a:t>
            </a:r>
            <a:r>
              <a:rPr lang="en-US" sz="2000" dirty="0"/>
              <a:t>     </a:t>
            </a:r>
            <a:r>
              <a:rPr lang="en-US" sz="2000" b="1" dirty="0">
                <a:solidFill>
                  <a:srgbClr val="0000CC"/>
                </a:solidFill>
              </a:rPr>
              <a:t>D.</a:t>
            </a:r>
            <a:r>
              <a:rPr lang="en-US" sz="2000" dirty="0"/>
              <a:t>  6 417 000 </a:t>
            </a:r>
            <a:r>
              <a:rPr lang="en-US" sz="2000" dirty="0" err="1"/>
              <a:t>đồng</a:t>
            </a:r>
            <a:endParaRPr lang="en-US" sz="2000" dirty="0"/>
          </a:p>
        </p:txBody>
      </p:sp>
      <p:sp>
        <p:nvSpPr>
          <p:cNvPr id="59" name="Oval 58"/>
          <p:cNvSpPr/>
          <p:nvPr/>
        </p:nvSpPr>
        <p:spPr>
          <a:xfrm>
            <a:off x="2955541" y="3183764"/>
            <a:ext cx="487525" cy="4875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7" tIns="22853" rIns="45707" bIns="22853" rtlCol="0" anchor="ctr"/>
          <a:lstStyle/>
          <a:p>
            <a:pPr algn="ctr"/>
            <a:endParaRPr lang="en-US" sz="900"/>
          </a:p>
        </p:txBody>
      </p:sp>
      <p:cxnSp>
        <p:nvCxnSpPr>
          <p:cNvPr id="50" name="Straight Connector 49"/>
          <p:cNvCxnSpPr/>
          <p:nvPr/>
        </p:nvCxnSpPr>
        <p:spPr>
          <a:xfrm>
            <a:off x="6286475" y="3987476"/>
            <a:ext cx="6392" cy="283198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981394"/>
            <a:ext cx="5283200" cy="27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0405" y="4038520"/>
            <a:ext cx="5445596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PT: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2844800" y="3886140"/>
          <a:ext cx="2743200" cy="685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" name="Equation" r:id="rId5" imgW="1180588" imgH="393529" progId="Equation.DSMT4">
                  <p:embed/>
                </p:oleObj>
              </mc:Choice>
              <mc:Fallback>
                <p:oleObj name="Equation" r:id="rId5" imgW="1180588" imgH="393529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3886140"/>
                        <a:ext cx="2743200" cy="6857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711200" y="4419471"/>
            <a:ext cx="5181600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A(5/2;0) </a:t>
            </a:r>
            <a:r>
              <a:rPr lang="en-US" sz="2000" dirty="0" err="1"/>
              <a:t>thuộc</a:t>
            </a:r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 </a:t>
            </a:r>
            <a:r>
              <a:rPr lang="en-US" sz="2000" dirty="0" err="1"/>
              <a:t>nên</a:t>
            </a:r>
            <a:r>
              <a:rPr lang="en-US" sz="2000" dirty="0"/>
              <a:t>: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471054" y="4724232"/>
          <a:ext cx="5588000" cy="569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5" name="Equation" r:id="rId7" imgW="2895600" imgH="393700" progId="Equation.DSMT4">
                  <p:embed/>
                </p:oleObj>
              </mc:Choice>
              <mc:Fallback>
                <p:oleObj name="Equation" r:id="rId7" imgW="2895600" imgH="3937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54" y="4724232"/>
                        <a:ext cx="5588000" cy="569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 Box 27"/>
          <p:cNvSpPr txBox="1">
            <a:spLocks noChangeArrowheads="1"/>
          </p:cNvSpPr>
          <p:nvPr/>
        </p:nvSpPr>
        <p:spPr bwMode="auto">
          <a:xfrm>
            <a:off x="406400" y="5409942"/>
            <a:ext cx="5791200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Vậy</a:t>
            </a:r>
            <a:r>
              <a:rPr lang="en-US" sz="2000" dirty="0"/>
              <a:t>: S=S</a:t>
            </a:r>
            <a:r>
              <a:rPr lang="en-US" sz="2000" baseline="-25000" dirty="0"/>
              <a:t>1</a:t>
            </a:r>
            <a:r>
              <a:rPr lang="en-US" sz="2000" dirty="0"/>
              <a:t>+S</a:t>
            </a:r>
            <a:r>
              <a:rPr lang="en-US" sz="2000" baseline="-25000" dirty="0"/>
              <a:t>2</a:t>
            </a:r>
            <a:r>
              <a:rPr lang="en-US" sz="2000" dirty="0"/>
              <a:t>=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419243"/>
              </p:ext>
            </p:extLst>
          </p:nvPr>
        </p:nvGraphicFramePr>
        <p:xfrm>
          <a:off x="2032497" y="5300667"/>
          <a:ext cx="3591983" cy="677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Equation" r:id="rId9" imgW="1917360" imgH="482400" progId="Equation.DSMT4">
                  <p:embed/>
                </p:oleObj>
              </mc:Choice>
              <mc:Fallback>
                <p:oleObj name="Equation" r:id="rId9" imgW="1917360" imgH="4824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497" y="5300667"/>
                        <a:ext cx="3591983" cy="6777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7010401" y="4648041"/>
            <a:ext cx="3759200" cy="17523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57" name="Freeform 8"/>
          <p:cNvSpPr>
            <a:spLocks/>
          </p:cNvSpPr>
          <p:nvPr/>
        </p:nvSpPr>
        <p:spPr bwMode="auto">
          <a:xfrm>
            <a:off x="7010401" y="4267091"/>
            <a:ext cx="3759200" cy="380950"/>
          </a:xfrm>
          <a:custGeom>
            <a:avLst/>
            <a:gdLst>
              <a:gd name="T0" fmla="*/ 0 w 1920"/>
              <a:gd name="T1" fmla="*/ 256 h 256"/>
              <a:gd name="T2" fmla="*/ 336 w 1920"/>
              <a:gd name="T3" fmla="*/ 112 h 256"/>
              <a:gd name="T4" fmla="*/ 720 w 1920"/>
              <a:gd name="T5" fmla="*/ 16 h 256"/>
              <a:gd name="T6" fmla="*/ 1056 w 1920"/>
              <a:gd name="T7" fmla="*/ 16 h 256"/>
              <a:gd name="T8" fmla="*/ 1392 w 1920"/>
              <a:gd name="T9" fmla="*/ 64 h 256"/>
              <a:gd name="T10" fmla="*/ 1728 w 1920"/>
              <a:gd name="T11" fmla="*/ 160 h 256"/>
              <a:gd name="T12" fmla="*/ 1920 w 1920"/>
              <a:gd name="T13" fmla="*/ 25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20" h="256">
                <a:moveTo>
                  <a:pt x="0" y="256"/>
                </a:moveTo>
                <a:cubicBezTo>
                  <a:pt x="108" y="204"/>
                  <a:pt x="216" y="152"/>
                  <a:pt x="336" y="112"/>
                </a:cubicBezTo>
                <a:cubicBezTo>
                  <a:pt x="456" y="72"/>
                  <a:pt x="600" y="32"/>
                  <a:pt x="720" y="16"/>
                </a:cubicBezTo>
                <a:cubicBezTo>
                  <a:pt x="840" y="0"/>
                  <a:pt x="944" y="8"/>
                  <a:pt x="1056" y="16"/>
                </a:cubicBezTo>
                <a:cubicBezTo>
                  <a:pt x="1168" y="24"/>
                  <a:pt x="1280" y="40"/>
                  <a:pt x="1392" y="64"/>
                </a:cubicBezTo>
                <a:cubicBezTo>
                  <a:pt x="1504" y="88"/>
                  <a:pt x="1640" y="128"/>
                  <a:pt x="1728" y="160"/>
                </a:cubicBezTo>
                <a:cubicBezTo>
                  <a:pt x="1816" y="192"/>
                  <a:pt x="1888" y="240"/>
                  <a:pt x="1920" y="2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8" name="Line 9"/>
          <p:cNvSpPr>
            <a:spLocks noChangeShapeType="1"/>
          </p:cNvSpPr>
          <p:nvPr/>
        </p:nvSpPr>
        <p:spPr bwMode="auto">
          <a:xfrm flipV="1">
            <a:off x="8923867" y="3927239"/>
            <a:ext cx="0" cy="29303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0" name="Line 10"/>
          <p:cNvSpPr>
            <a:spLocks noChangeShapeType="1"/>
          </p:cNvSpPr>
          <p:nvPr/>
        </p:nvSpPr>
        <p:spPr bwMode="auto">
          <a:xfrm>
            <a:off x="6502400" y="4648041"/>
            <a:ext cx="528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9042400" y="3733761"/>
            <a:ext cx="508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y</a:t>
            </a:r>
          </a:p>
        </p:txBody>
      </p: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10769600" y="4648042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5/2</a:t>
            </a:r>
          </a:p>
        </p:txBody>
      </p:sp>
      <p:sp>
        <p:nvSpPr>
          <p:cNvPr id="63" name="Text Box 14"/>
          <p:cNvSpPr txBox="1">
            <a:spLocks noChangeArrowheads="1"/>
          </p:cNvSpPr>
          <p:nvPr/>
        </p:nvSpPr>
        <p:spPr bwMode="auto">
          <a:xfrm>
            <a:off x="6908800" y="4571852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-5/2</a:t>
            </a:r>
          </a:p>
        </p:txBody>
      </p:sp>
      <p:sp>
        <p:nvSpPr>
          <p:cNvPr id="64" name="Text Box 15"/>
          <p:cNvSpPr txBox="1">
            <a:spLocks noChangeArrowheads="1"/>
          </p:cNvSpPr>
          <p:nvPr/>
        </p:nvSpPr>
        <p:spPr bwMode="auto">
          <a:xfrm>
            <a:off x="8432801" y="4648042"/>
            <a:ext cx="6096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O</a:t>
            </a:r>
          </a:p>
        </p:txBody>
      </p:sp>
      <p:sp>
        <p:nvSpPr>
          <p:cNvPr id="65" name="Text Box 16"/>
          <p:cNvSpPr txBox="1">
            <a:spLocks noChangeArrowheads="1"/>
          </p:cNvSpPr>
          <p:nvPr/>
        </p:nvSpPr>
        <p:spPr bwMode="auto">
          <a:xfrm>
            <a:off x="8839200" y="6109939"/>
            <a:ext cx="1320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-3/2</a:t>
            </a:r>
          </a:p>
        </p:txBody>
      </p:sp>
      <p:sp>
        <p:nvSpPr>
          <p:cNvPr id="66" name="Text Box 17"/>
          <p:cNvSpPr txBox="1">
            <a:spLocks noChangeArrowheads="1"/>
          </p:cNvSpPr>
          <p:nvPr/>
        </p:nvSpPr>
        <p:spPr bwMode="auto">
          <a:xfrm>
            <a:off x="8331200" y="3962331"/>
            <a:ext cx="1016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1/2</a:t>
            </a:r>
          </a:p>
        </p:txBody>
      </p:sp>
      <p:sp>
        <p:nvSpPr>
          <p:cNvPr id="67" name="Text Box 18"/>
          <p:cNvSpPr txBox="1">
            <a:spLocks noChangeArrowheads="1"/>
          </p:cNvSpPr>
          <p:nvPr/>
        </p:nvSpPr>
        <p:spPr bwMode="auto">
          <a:xfrm>
            <a:off x="9550401" y="5181372"/>
            <a:ext cx="1016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S</a:t>
            </a:r>
            <a:r>
              <a:rPr lang="en-US" sz="900" baseline="-25000"/>
              <a:t>1</a:t>
            </a:r>
            <a:endParaRPr lang="en-US" sz="900"/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8432800" y="4267091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S</a:t>
            </a:r>
            <a:r>
              <a:rPr lang="en-US" sz="900" baseline="-25000"/>
              <a:t>2</a:t>
            </a:r>
            <a:endParaRPr lang="en-US" sz="900"/>
          </a:p>
        </p:txBody>
      </p:sp>
      <p:sp>
        <p:nvSpPr>
          <p:cNvPr id="69" name="Text Box 20"/>
          <p:cNvSpPr txBox="1">
            <a:spLocks noChangeArrowheads="1"/>
          </p:cNvSpPr>
          <p:nvPr/>
        </p:nvSpPr>
        <p:spPr bwMode="auto">
          <a:xfrm>
            <a:off x="9550400" y="4038521"/>
            <a:ext cx="1320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y=f(x)</a:t>
            </a:r>
          </a:p>
        </p:txBody>
      </p:sp>
      <p:sp>
        <p:nvSpPr>
          <p:cNvPr id="70" name="Text Box 23"/>
          <p:cNvSpPr txBox="1">
            <a:spLocks noChangeArrowheads="1"/>
          </p:cNvSpPr>
          <p:nvPr/>
        </p:nvSpPr>
        <p:spPr bwMode="auto">
          <a:xfrm>
            <a:off x="10668000" y="4343281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A</a:t>
            </a:r>
          </a:p>
        </p:txBody>
      </p:sp>
      <p:sp>
        <p:nvSpPr>
          <p:cNvPr id="82" name="Text Box 31"/>
          <p:cNvSpPr txBox="1">
            <a:spLocks noChangeArrowheads="1"/>
          </p:cNvSpPr>
          <p:nvPr/>
        </p:nvSpPr>
        <p:spPr bwMode="auto">
          <a:xfrm>
            <a:off x="406401" y="5881368"/>
            <a:ext cx="5892800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Do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tiền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cửa</a:t>
            </a:r>
            <a:r>
              <a:rPr lang="en-US" sz="2000" dirty="0"/>
              <a:t> </a:t>
            </a:r>
            <a:r>
              <a:rPr lang="en-US" sz="2000" dirty="0" err="1"/>
              <a:t>sắt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1727200" y="6219462"/>
          <a:ext cx="3048000" cy="638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Equation" r:id="rId11" imgW="1409088" imgH="393529" progId="Equation.DSMT4">
                  <p:embed/>
                </p:oleObj>
              </mc:Choice>
              <mc:Fallback>
                <p:oleObj name="Equation" r:id="rId11" imgW="1409088" imgH="393529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6219462"/>
                        <a:ext cx="3048000" cy="638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80801" y="4328996"/>
            <a:ext cx="588429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x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72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Box 72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17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" grpId="0"/>
      <p:bldP spid="52" grpId="0"/>
      <p:bldP spid="54" grpId="0"/>
      <p:bldP spid="56" grpId="0" animBg="1"/>
      <p:bldP spid="57" grpId="0" animBg="1"/>
      <p:bldP spid="58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82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219858" y="3725037"/>
            <a:ext cx="11747586" cy="3060005"/>
            <a:chOff x="1205494" y="6890086"/>
            <a:chExt cx="22139783" cy="468254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5" y="7154315"/>
              <a:ext cx="22135692" cy="4418319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890086"/>
              <a:ext cx="3495264" cy="768373"/>
              <a:chOff x="1205494" y="6890086"/>
              <a:chExt cx="3495264" cy="76837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595239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5" y="6890086"/>
                <a:ext cx="2507400" cy="565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Cách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2</a:t>
                </a: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03202" y="609967"/>
            <a:ext cx="11764243" cy="3003061"/>
            <a:chOff x="992187" y="1857500"/>
            <a:chExt cx="22353091" cy="5251746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0" y="2123982"/>
              <a:ext cx="22200058" cy="4985264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4"/>
                <a:ext cx="4197167" cy="559091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804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8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705888" y="920204"/>
            <a:ext cx="6007177" cy="80241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 err="1"/>
              <a:t>Anh</a:t>
            </a:r>
            <a:r>
              <a:rPr lang="en-US" sz="900" dirty="0"/>
              <a:t> </a:t>
            </a:r>
            <a:r>
              <a:rPr lang="en-US" sz="900" dirty="0" err="1"/>
              <a:t>Lâm</a:t>
            </a:r>
            <a:r>
              <a:rPr lang="en-US" sz="900" dirty="0"/>
              <a:t> </a:t>
            </a:r>
            <a:r>
              <a:rPr lang="en-US" sz="900" dirty="0" err="1"/>
              <a:t>muốn</a:t>
            </a:r>
            <a:r>
              <a:rPr lang="en-US" sz="900" dirty="0"/>
              <a:t> </a:t>
            </a:r>
            <a:r>
              <a:rPr lang="en-US" sz="900" dirty="0" err="1"/>
              <a:t>làm</a:t>
            </a:r>
            <a:r>
              <a:rPr lang="en-US" sz="900" dirty="0"/>
              <a:t> </a:t>
            </a:r>
            <a:r>
              <a:rPr lang="en-US" sz="900" dirty="0" err="1"/>
              <a:t>cửa</a:t>
            </a:r>
            <a:r>
              <a:rPr lang="en-US" sz="900" dirty="0"/>
              <a:t> </a:t>
            </a:r>
            <a:r>
              <a:rPr lang="en-US" sz="900" dirty="0" err="1"/>
              <a:t>rào</a:t>
            </a:r>
            <a:r>
              <a:rPr lang="en-US" sz="900" dirty="0"/>
              <a:t> </a:t>
            </a:r>
            <a:r>
              <a:rPr lang="en-US" sz="900" dirty="0" err="1"/>
              <a:t>sắt</a:t>
            </a:r>
            <a:r>
              <a:rPr lang="en-US" sz="900" dirty="0"/>
              <a:t> </a:t>
            </a:r>
            <a:r>
              <a:rPr lang="en-US" sz="900" dirty="0" err="1"/>
              <a:t>có</a:t>
            </a:r>
            <a:r>
              <a:rPr lang="en-US" sz="900" dirty="0"/>
              <a:t> </a:t>
            </a:r>
            <a:r>
              <a:rPr lang="en-US" sz="900" dirty="0" err="1"/>
              <a:t>hình</a:t>
            </a:r>
            <a:r>
              <a:rPr lang="en-US" sz="900" dirty="0"/>
              <a:t> </a:t>
            </a:r>
            <a:r>
              <a:rPr lang="en-US" sz="900" dirty="0" err="1"/>
              <a:t>dạng</a:t>
            </a:r>
            <a:r>
              <a:rPr lang="en-US" sz="900" dirty="0"/>
              <a:t> </a:t>
            </a:r>
            <a:r>
              <a:rPr lang="en-US" sz="900" dirty="0" err="1"/>
              <a:t>và</a:t>
            </a:r>
            <a:r>
              <a:rPr lang="en-US" sz="900" dirty="0"/>
              <a:t> </a:t>
            </a:r>
            <a:r>
              <a:rPr lang="en-US" sz="900" dirty="0" err="1"/>
              <a:t>kích</a:t>
            </a:r>
            <a:r>
              <a:rPr lang="en-US" sz="900" dirty="0"/>
              <a:t> </a:t>
            </a:r>
            <a:r>
              <a:rPr lang="en-US" sz="900" dirty="0" err="1"/>
              <a:t>thước</a:t>
            </a:r>
            <a:r>
              <a:rPr lang="en-US" sz="900" dirty="0"/>
              <a:t> </a:t>
            </a:r>
            <a:r>
              <a:rPr lang="en-US" sz="900" dirty="0" err="1"/>
              <a:t>giống</a:t>
            </a:r>
            <a:r>
              <a:rPr lang="en-US" sz="900" dirty="0"/>
              <a:t> </a:t>
            </a:r>
            <a:r>
              <a:rPr lang="en-US" sz="900" dirty="0" err="1"/>
              <a:t>như</a:t>
            </a:r>
            <a:r>
              <a:rPr lang="en-US" sz="900" dirty="0"/>
              <a:t> </a:t>
            </a:r>
            <a:r>
              <a:rPr lang="en-US" sz="900" dirty="0" err="1"/>
              <a:t>hình</a:t>
            </a:r>
            <a:r>
              <a:rPr lang="en-US" sz="900" dirty="0"/>
              <a:t> </a:t>
            </a:r>
            <a:r>
              <a:rPr lang="en-US" sz="900" dirty="0" err="1"/>
              <a:t>vẽ</a:t>
            </a:r>
            <a:r>
              <a:rPr lang="en-US" sz="900" dirty="0"/>
              <a:t> </a:t>
            </a:r>
            <a:r>
              <a:rPr lang="en-US" sz="900" dirty="0" err="1"/>
              <a:t>kế</a:t>
            </a:r>
            <a:r>
              <a:rPr lang="en-US" sz="900" dirty="0"/>
              <a:t> </a:t>
            </a:r>
            <a:r>
              <a:rPr lang="en-US" sz="900" dirty="0" err="1"/>
              <a:t>bên</a:t>
            </a:r>
            <a:r>
              <a:rPr lang="en-US" sz="900" dirty="0"/>
              <a:t>, </a:t>
            </a:r>
            <a:r>
              <a:rPr lang="en-US" sz="900" dirty="0" err="1"/>
              <a:t>biết</a:t>
            </a:r>
            <a:r>
              <a:rPr lang="en-US" sz="900" dirty="0"/>
              <a:t> </a:t>
            </a:r>
            <a:r>
              <a:rPr lang="en-US" sz="900" dirty="0" err="1"/>
              <a:t>đường</a:t>
            </a:r>
            <a:r>
              <a:rPr lang="en-US" sz="900" dirty="0"/>
              <a:t> </a:t>
            </a:r>
            <a:r>
              <a:rPr lang="en-US" sz="900" dirty="0" err="1"/>
              <a:t>cong</a:t>
            </a:r>
            <a:r>
              <a:rPr lang="en-US" sz="900" dirty="0"/>
              <a:t> </a:t>
            </a:r>
            <a:r>
              <a:rPr lang="en-US" sz="900" dirty="0" err="1"/>
              <a:t>phía</a:t>
            </a:r>
            <a:r>
              <a:rPr lang="en-US" sz="900" dirty="0"/>
              <a:t> </a:t>
            </a:r>
            <a:r>
              <a:rPr lang="en-US" sz="900" dirty="0" err="1"/>
              <a:t>trên</a:t>
            </a:r>
            <a:r>
              <a:rPr lang="en-US" sz="900" dirty="0"/>
              <a:t> </a:t>
            </a:r>
            <a:r>
              <a:rPr lang="en-US" sz="900" dirty="0" err="1"/>
              <a:t>là</a:t>
            </a:r>
            <a:r>
              <a:rPr lang="en-US" sz="900" dirty="0"/>
              <a:t> </a:t>
            </a:r>
            <a:r>
              <a:rPr lang="en-US" sz="900" dirty="0" err="1"/>
              <a:t>một</a:t>
            </a:r>
            <a:r>
              <a:rPr lang="en-US" sz="900" dirty="0"/>
              <a:t> </a:t>
            </a:r>
            <a:r>
              <a:rPr lang="en-US" sz="900" dirty="0" err="1"/>
              <a:t>parabol</a:t>
            </a:r>
            <a:r>
              <a:rPr lang="en-US" sz="900" dirty="0"/>
              <a:t>. </a:t>
            </a:r>
            <a:r>
              <a:rPr lang="en-US" sz="900" dirty="0" err="1"/>
              <a:t>Giá</a:t>
            </a:r>
            <a:r>
              <a:rPr lang="en-US" sz="900" dirty="0"/>
              <a:t> 1 </a:t>
            </a:r>
            <a:r>
              <a:rPr lang="en-US" sz="900" dirty="0" err="1"/>
              <a:t>mét</a:t>
            </a:r>
            <a:r>
              <a:rPr lang="en-US" sz="900" dirty="0"/>
              <a:t> </a:t>
            </a:r>
            <a:r>
              <a:rPr lang="en-US" sz="900" dirty="0" err="1"/>
              <a:t>vuông</a:t>
            </a:r>
            <a:r>
              <a:rPr lang="en-US" sz="900" dirty="0"/>
              <a:t> </a:t>
            </a:r>
            <a:r>
              <a:rPr lang="en-US" sz="900" dirty="0" err="1"/>
              <a:t>cửa</a:t>
            </a:r>
            <a:r>
              <a:rPr lang="en-US" sz="900" dirty="0"/>
              <a:t> </a:t>
            </a:r>
            <a:r>
              <a:rPr lang="en-US" sz="900" dirty="0" err="1"/>
              <a:t>rào</a:t>
            </a:r>
            <a:r>
              <a:rPr lang="en-US" sz="900" dirty="0"/>
              <a:t> </a:t>
            </a:r>
            <a:r>
              <a:rPr lang="en-US" sz="900" dirty="0" err="1"/>
              <a:t>sắt</a:t>
            </a:r>
            <a:r>
              <a:rPr lang="en-US" sz="900" dirty="0"/>
              <a:t> </a:t>
            </a:r>
            <a:r>
              <a:rPr lang="en-US" sz="900" dirty="0" err="1"/>
              <a:t>là</a:t>
            </a:r>
            <a:r>
              <a:rPr lang="en-US" sz="900" dirty="0"/>
              <a:t> 700 000 </a:t>
            </a:r>
            <a:r>
              <a:rPr lang="en-US" sz="900" dirty="0" err="1"/>
              <a:t>đồng</a:t>
            </a:r>
            <a:r>
              <a:rPr lang="en-US" sz="900" dirty="0"/>
              <a:t>. </a:t>
            </a:r>
            <a:r>
              <a:rPr lang="en-US" sz="900" dirty="0" err="1"/>
              <a:t>Hỏi</a:t>
            </a:r>
            <a:r>
              <a:rPr lang="en-US" sz="900" dirty="0"/>
              <a:t> </a:t>
            </a:r>
            <a:r>
              <a:rPr lang="en-US" sz="900" dirty="0" err="1"/>
              <a:t>anh</a:t>
            </a:r>
            <a:r>
              <a:rPr lang="en-US" sz="900" dirty="0"/>
              <a:t> </a:t>
            </a:r>
            <a:r>
              <a:rPr lang="en-US" sz="900" dirty="0" err="1"/>
              <a:t>Lâm</a:t>
            </a:r>
            <a:r>
              <a:rPr lang="en-US" sz="900" dirty="0"/>
              <a:t> </a:t>
            </a:r>
            <a:r>
              <a:rPr lang="en-US" sz="900" dirty="0" err="1"/>
              <a:t>phải</a:t>
            </a:r>
            <a:r>
              <a:rPr lang="en-US" sz="900" dirty="0"/>
              <a:t> </a:t>
            </a:r>
            <a:r>
              <a:rPr lang="en-US" sz="900" dirty="0" err="1"/>
              <a:t>trả</a:t>
            </a:r>
            <a:r>
              <a:rPr lang="en-US" sz="900" dirty="0"/>
              <a:t> </a:t>
            </a:r>
            <a:r>
              <a:rPr lang="en-US" sz="900" dirty="0" err="1"/>
              <a:t>bao</a:t>
            </a:r>
            <a:r>
              <a:rPr lang="en-US" sz="900" dirty="0"/>
              <a:t> </a:t>
            </a:r>
            <a:r>
              <a:rPr lang="en-US" sz="900" dirty="0" err="1"/>
              <a:t>nhiêu</a:t>
            </a:r>
            <a:r>
              <a:rPr lang="en-US" sz="900" dirty="0"/>
              <a:t> </a:t>
            </a:r>
            <a:r>
              <a:rPr lang="en-US" sz="900" dirty="0" err="1"/>
              <a:t>tiền</a:t>
            </a:r>
            <a:r>
              <a:rPr lang="en-US" sz="900" dirty="0"/>
              <a:t> </a:t>
            </a:r>
            <a:r>
              <a:rPr lang="en-US" sz="900" dirty="0" err="1"/>
              <a:t>để</a:t>
            </a:r>
            <a:r>
              <a:rPr lang="en-US" sz="900" dirty="0"/>
              <a:t> </a:t>
            </a:r>
            <a:r>
              <a:rPr lang="en-US" sz="900" dirty="0" err="1"/>
              <a:t>làm</a:t>
            </a:r>
            <a:r>
              <a:rPr lang="en-US" sz="900" dirty="0"/>
              <a:t> </a:t>
            </a:r>
            <a:r>
              <a:rPr lang="en-US" sz="900" dirty="0" err="1"/>
              <a:t>cái</a:t>
            </a:r>
            <a:r>
              <a:rPr lang="en-US" sz="900" dirty="0"/>
              <a:t> </a:t>
            </a:r>
            <a:r>
              <a:rPr lang="en-US" sz="900" dirty="0" err="1"/>
              <a:t>cửa</a:t>
            </a:r>
            <a:r>
              <a:rPr lang="en-US" sz="900" dirty="0"/>
              <a:t> </a:t>
            </a:r>
            <a:r>
              <a:rPr lang="en-US" sz="900" dirty="0" err="1"/>
              <a:t>rào</a:t>
            </a:r>
            <a:r>
              <a:rPr lang="en-US" sz="900" dirty="0"/>
              <a:t> </a:t>
            </a:r>
            <a:r>
              <a:rPr lang="en-US" sz="900" dirty="0" err="1"/>
              <a:t>sắt</a:t>
            </a:r>
            <a:r>
              <a:rPr lang="en-US" sz="900" dirty="0"/>
              <a:t> </a:t>
            </a:r>
            <a:r>
              <a:rPr lang="en-US" sz="900" dirty="0" err="1"/>
              <a:t>như</a:t>
            </a:r>
            <a:r>
              <a:rPr lang="en-US" sz="900" dirty="0"/>
              <a:t> </a:t>
            </a:r>
            <a:r>
              <a:rPr lang="en-US" sz="900" dirty="0" err="1"/>
              <a:t>vậy</a:t>
            </a:r>
            <a:r>
              <a:rPr lang="en-US" sz="900" dirty="0"/>
              <a:t>? (</a:t>
            </a:r>
            <a:r>
              <a:rPr lang="en-US" sz="900" dirty="0" err="1"/>
              <a:t>làm</a:t>
            </a:r>
            <a:r>
              <a:rPr lang="en-US" sz="900" dirty="0"/>
              <a:t> </a:t>
            </a:r>
            <a:r>
              <a:rPr lang="en-US" sz="900" dirty="0" err="1"/>
              <a:t>tròn</a:t>
            </a:r>
            <a:r>
              <a:rPr lang="en-US" sz="900" dirty="0"/>
              <a:t> </a:t>
            </a:r>
            <a:r>
              <a:rPr lang="en-US" sz="900" dirty="0" err="1"/>
              <a:t>đến</a:t>
            </a:r>
            <a:r>
              <a:rPr lang="en-US" sz="900" dirty="0"/>
              <a:t> </a:t>
            </a:r>
            <a:r>
              <a:rPr lang="en-US" sz="900" dirty="0" err="1"/>
              <a:t>hàng</a:t>
            </a:r>
            <a:r>
              <a:rPr lang="en-US" sz="900" dirty="0"/>
              <a:t> </a:t>
            </a:r>
            <a:r>
              <a:rPr lang="en-US" sz="900" dirty="0" err="1"/>
              <a:t>nghìn</a:t>
            </a:r>
            <a:r>
              <a:rPr lang="en-US" sz="900" dirty="0"/>
              <a:t>)</a:t>
            </a:r>
          </a:p>
          <a:p>
            <a:r>
              <a:rPr lang="en-US" sz="900" b="1" dirty="0">
                <a:solidFill>
                  <a:srgbClr val="0000CC"/>
                </a:solidFill>
              </a:rPr>
              <a:t>A</a:t>
            </a:r>
            <a:r>
              <a:rPr lang="en-US" sz="900" b="1" dirty="0"/>
              <a:t>.</a:t>
            </a:r>
            <a:r>
              <a:rPr lang="en-US" sz="900" dirty="0"/>
              <a:t> 6 423 000 </a:t>
            </a:r>
            <a:r>
              <a:rPr lang="en-US" sz="900" dirty="0" err="1"/>
              <a:t>đồng</a:t>
            </a:r>
            <a:r>
              <a:rPr lang="en-US" sz="900" dirty="0"/>
              <a:t>     </a:t>
            </a:r>
            <a:r>
              <a:rPr lang="en-US" sz="900" b="1" dirty="0">
                <a:solidFill>
                  <a:srgbClr val="0000CC"/>
                </a:solidFill>
              </a:rPr>
              <a:t>B.</a:t>
            </a:r>
            <a:r>
              <a:rPr lang="en-US" sz="900" dirty="0">
                <a:solidFill>
                  <a:srgbClr val="0000CC"/>
                </a:solidFill>
              </a:rPr>
              <a:t>  </a:t>
            </a:r>
            <a:r>
              <a:rPr lang="en-US" sz="900" dirty="0"/>
              <a:t>6 320 000 </a:t>
            </a:r>
            <a:r>
              <a:rPr lang="en-US" sz="900" dirty="0" err="1"/>
              <a:t>đồng</a:t>
            </a:r>
            <a:endParaRPr lang="en-US" sz="900" b="1" dirty="0"/>
          </a:p>
          <a:p>
            <a:r>
              <a:rPr lang="en-US" sz="900" b="1" dirty="0">
                <a:solidFill>
                  <a:srgbClr val="0000CC"/>
                </a:solidFill>
              </a:rPr>
              <a:t>C.</a:t>
            </a:r>
            <a:r>
              <a:rPr lang="en-US" sz="900" dirty="0">
                <a:solidFill>
                  <a:srgbClr val="0000CC"/>
                </a:solidFill>
              </a:rPr>
              <a:t> </a:t>
            </a:r>
            <a:r>
              <a:rPr lang="en-US" sz="900" dirty="0"/>
              <a:t>6 523 000 </a:t>
            </a:r>
            <a:r>
              <a:rPr lang="en-US" sz="900" dirty="0" err="1"/>
              <a:t>đồng</a:t>
            </a:r>
            <a:r>
              <a:rPr lang="en-US" sz="900" dirty="0"/>
              <a:t>     </a:t>
            </a:r>
            <a:r>
              <a:rPr lang="en-US" sz="900" b="1" dirty="0">
                <a:solidFill>
                  <a:srgbClr val="0000CC"/>
                </a:solidFill>
              </a:rPr>
              <a:t>D.</a:t>
            </a:r>
            <a:r>
              <a:rPr lang="en-US" sz="900" dirty="0">
                <a:solidFill>
                  <a:srgbClr val="0000CC"/>
                </a:solidFill>
              </a:rPr>
              <a:t>  </a:t>
            </a:r>
            <a:r>
              <a:rPr lang="en-US" sz="900" dirty="0"/>
              <a:t>6 417 000 </a:t>
            </a:r>
            <a:r>
              <a:rPr lang="en-US" sz="900" dirty="0" err="1"/>
              <a:t>đồng</a:t>
            </a:r>
            <a:endParaRPr lang="en-US" sz="900" dirty="0"/>
          </a:p>
        </p:txBody>
      </p:sp>
      <p:sp>
        <p:nvSpPr>
          <p:cNvPr id="59" name="Oval 58"/>
          <p:cNvSpPr/>
          <p:nvPr/>
        </p:nvSpPr>
        <p:spPr>
          <a:xfrm>
            <a:off x="2958488" y="3200430"/>
            <a:ext cx="487525" cy="4571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7" tIns="22853" rIns="45707" bIns="22853" rtlCol="0" anchor="ctr"/>
          <a:lstStyle/>
          <a:p>
            <a:pPr algn="ctr"/>
            <a:endParaRPr lang="en-US" sz="900"/>
          </a:p>
        </p:txBody>
      </p:sp>
      <p:cxnSp>
        <p:nvCxnSpPr>
          <p:cNvPr id="50" name="Straight Connector 49"/>
          <p:cNvCxnSpPr/>
          <p:nvPr/>
        </p:nvCxnSpPr>
        <p:spPr>
          <a:xfrm>
            <a:off x="6292808" y="3897709"/>
            <a:ext cx="0" cy="288733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829014"/>
            <a:ext cx="5283200" cy="27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2801" y="4343281"/>
            <a:ext cx="5257530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Ta </a:t>
            </a:r>
            <a:r>
              <a:rPr lang="en-US" sz="900" dirty="0" err="1"/>
              <a:t>có</a:t>
            </a:r>
            <a:r>
              <a:rPr lang="en-US" sz="900" dirty="0"/>
              <a:t> </a:t>
            </a:r>
            <a:r>
              <a:rPr lang="en-US" sz="900" dirty="0" err="1"/>
              <a:t>thể</a:t>
            </a:r>
            <a:r>
              <a:rPr lang="en-US" sz="900" dirty="0"/>
              <a:t> </a:t>
            </a:r>
            <a:r>
              <a:rPr lang="en-US" sz="900" dirty="0" err="1"/>
              <a:t>chọ</a:t>
            </a:r>
            <a:r>
              <a:rPr lang="en-US" sz="900" dirty="0"/>
              <a:t> </a:t>
            </a:r>
            <a:r>
              <a:rPr lang="en-US" sz="900" dirty="0" err="1"/>
              <a:t>hệ</a:t>
            </a:r>
            <a:r>
              <a:rPr lang="en-US" sz="900" dirty="0"/>
              <a:t> </a:t>
            </a:r>
            <a:r>
              <a:rPr lang="en-US" sz="900" dirty="0" err="1"/>
              <a:t>trục</a:t>
            </a:r>
            <a:r>
              <a:rPr lang="en-US" sz="900" dirty="0"/>
              <a:t> </a:t>
            </a:r>
            <a:r>
              <a:rPr lang="en-US" sz="900" dirty="0" err="1"/>
              <a:t>tọa</a:t>
            </a:r>
            <a:r>
              <a:rPr lang="en-US" sz="900" dirty="0"/>
              <a:t> </a:t>
            </a:r>
            <a:r>
              <a:rPr lang="en-US" sz="900" dirty="0" err="1"/>
              <a:t>độ</a:t>
            </a:r>
            <a:r>
              <a:rPr lang="en-US" sz="900" dirty="0"/>
              <a:t> </a:t>
            </a:r>
            <a:r>
              <a:rPr lang="en-US" sz="900" dirty="0" err="1"/>
              <a:t>như</a:t>
            </a:r>
            <a:r>
              <a:rPr lang="en-US" sz="900" dirty="0"/>
              <a:t> </a:t>
            </a:r>
            <a:r>
              <a:rPr lang="en-US" sz="900" dirty="0" err="1"/>
              <a:t>hình</a:t>
            </a:r>
            <a:r>
              <a:rPr lang="en-US" sz="900" dirty="0"/>
              <a:t> </a:t>
            </a:r>
            <a:r>
              <a:rPr lang="en-US" sz="900" dirty="0" err="1"/>
              <a:t>vẽ</a:t>
            </a:r>
            <a:r>
              <a:rPr lang="en-US" sz="900" dirty="0"/>
              <a:t> </a:t>
            </a:r>
          </a:p>
        </p:txBody>
      </p:sp>
      <p:sp>
        <p:nvSpPr>
          <p:cNvPr id="83" name="Rectangle 4"/>
          <p:cNvSpPr>
            <a:spLocks noChangeArrowheads="1"/>
          </p:cNvSpPr>
          <p:nvPr/>
        </p:nvSpPr>
        <p:spPr bwMode="auto">
          <a:xfrm>
            <a:off x="7213601" y="4758862"/>
            <a:ext cx="3759200" cy="17523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4" name="Freeform 5"/>
          <p:cNvSpPr>
            <a:spLocks/>
          </p:cNvSpPr>
          <p:nvPr/>
        </p:nvSpPr>
        <p:spPr bwMode="auto">
          <a:xfrm>
            <a:off x="7213601" y="4377912"/>
            <a:ext cx="3759200" cy="380950"/>
          </a:xfrm>
          <a:custGeom>
            <a:avLst/>
            <a:gdLst>
              <a:gd name="T0" fmla="*/ 0 w 1920"/>
              <a:gd name="T1" fmla="*/ 256 h 256"/>
              <a:gd name="T2" fmla="*/ 336 w 1920"/>
              <a:gd name="T3" fmla="*/ 112 h 256"/>
              <a:gd name="T4" fmla="*/ 720 w 1920"/>
              <a:gd name="T5" fmla="*/ 16 h 256"/>
              <a:gd name="T6" fmla="*/ 1056 w 1920"/>
              <a:gd name="T7" fmla="*/ 16 h 256"/>
              <a:gd name="T8" fmla="*/ 1392 w 1920"/>
              <a:gd name="T9" fmla="*/ 64 h 256"/>
              <a:gd name="T10" fmla="*/ 1728 w 1920"/>
              <a:gd name="T11" fmla="*/ 160 h 256"/>
              <a:gd name="T12" fmla="*/ 1920 w 1920"/>
              <a:gd name="T13" fmla="*/ 25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20" h="256">
                <a:moveTo>
                  <a:pt x="0" y="256"/>
                </a:moveTo>
                <a:cubicBezTo>
                  <a:pt x="108" y="204"/>
                  <a:pt x="216" y="152"/>
                  <a:pt x="336" y="112"/>
                </a:cubicBezTo>
                <a:cubicBezTo>
                  <a:pt x="456" y="72"/>
                  <a:pt x="600" y="32"/>
                  <a:pt x="720" y="16"/>
                </a:cubicBezTo>
                <a:cubicBezTo>
                  <a:pt x="840" y="0"/>
                  <a:pt x="944" y="8"/>
                  <a:pt x="1056" y="16"/>
                </a:cubicBezTo>
                <a:cubicBezTo>
                  <a:pt x="1168" y="24"/>
                  <a:pt x="1280" y="40"/>
                  <a:pt x="1392" y="64"/>
                </a:cubicBezTo>
                <a:cubicBezTo>
                  <a:pt x="1504" y="88"/>
                  <a:pt x="1640" y="128"/>
                  <a:pt x="1728" y="160"/>
                </a:cubicBezTo>
                <a:cubicBezTo>
                  <a:pt x="1816" y="192"/>
                  <a:pt x="1888" y="240"/>
                  <a:pt x="1920" y="2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85" name="Line 6"/>
          <p:cNvSpPr>
            <a:spLocks noChangeShapeType="1"/>
          </p:cNvSpPr>
          <p:nvPr/>
        </p:nvSpPr>
        <p:spPr bwMode="auto">
          <a:xfrm flipV="1">
            <a:off x="7213600" y="3878997"/>
            <a:ext cx="0" cy="29404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86" name="Line 7"/>
          <p:cNvSpPr>
            <a:spLocks noChangeShapeType="1"/>
          </p:cNvSpPr>
          <p:nvPr/>
        </p:nvSpPr>
        <p:spPr bwMode="auto">
          <a:xfrm>
            <a:off x="6502400" y="6511234"/>
            <a:ext cx="528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87" name="Text Box 8"/>
          <p:cNvSpPr txBox="1">
            <a:spLocks noChangeArrowheads="1"/>
          </p:cNvSpPr>
          <p:nvPr/>
        </p:nvSpPr>
        <p:spPr bwMode="auto">
          <a:xfrm>
            <a:off x="7276946" y="3768391"/>
            <a:ext cx="508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y</a:t>
            </a:r>
          </a:p>
        </p:txBody>
      </p:sp>
      <p:sp>
        <p:nvSpPr>
          <p:cNvPr id="88" name="Text Box 9"/>
          <p:cNvSpPr txBox="1">
            <a:spLocks noChangeArrowheads="1"/>
          </p:cNvSpPr>
          <p:nvPr/>
        </p:nvSpPr>
        <p:spPr bwMode="auto">
          <a:xfrm>
            <a:off x="11480801" y="6054094"/>
            <a:ext cx="1016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x</a:t>
            </a:r>
          </a:p>
        </p:txBody>
      </p:sp>
      <p:sp>
        <p:nvSpPr>
          <p:cNvPr id="89" name="Text Box 10"/>
          <p:cNvSpPr txBox="1">
            <a:spLocks noChangeArrowheads="1"/>
          </p:cNvSpPr>
          <p:nvPr/>
        </p:nvSpPr>
        <p:spPr bwMode="auto">
          <a:xfrm>
            <a:off x="10769600" y="6476603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5</a:t>
            </a:r>
          </a:p>
        </p:txBody>
      </p:sp>
      <p:sp>
        <p:nvSpPr>
          <p:cNvPr id="90" name="Text Box 12"/>
          <p:cNvSpPr txBox="1">
            <a:spLocks noChangeArrowheads="1"/>
          </p:cNvSpPr>
          <p:nvPr/>
        </p:nvSpPr>
        <p:spPr bwMode="auto">
          <a:xfrm>
            <a:off x="6807201" y="6186128"/>
            <a:ext cx="6096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O</a:t>
            </a:r>
          </a:p>
        </p:txBody>
      </p:sp>
      <p:sp>
        <p:nvSpPr>
          <p:cNvPr id="91" name="Text Box 17"/>
          <p:cNvSpPr txBox="1">
            <a:spLocks noChangeArrowheads="1"/>
          </p:cNvSpPr>
          <p:nvPr/>
        </p:nvSpPr>
        <p:spPr bwMode="auto">
          <a:xfrm>
            <a:off x="9753600" y="4149342"/>
            <a:ext cx="1320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y=f(x)</a:t>
            </a:r>
          </a:p>
        </p:txBody>
      </p:sp>
      <p:sp>
        <p:nvSpPr>
          <p:cNvPr id="92" name="Text Box 20"/>
          <p:cNvSpPr txBox="1">
            <a:spLocks noChangeArrowheads="1"/>
          </p:cNvSpPr>
          <p:nvPr/>
        </p:nvSpPr>
        <p:spPr bwMode="auto">
          <a:xfrm>
            <a:off x="10871200" y="4454102"/>
            <a:ext cx="8128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A</a:t>
            </a:r>
          </a:p>
        </p:txBody>
      </p:sp>
      <p:sp>
        <p:nvSpPr>
          <p:cNvPr id="93" name="Text Box 39"/>
          <p:cNvSpPr txBox="1">
            <a:spLocks noChangeArrowheads="1"/>
          </p:cNvSpPr>
          <p:nvPr/>
        </p:nvSpPr>
        <p:spPr bwMode="auto">
          <a:xfrm>
            <a:off x="6604000" y="4606482"/>
            <a:ext cx="9144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3/2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434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3" grpId="0" animBg="1"/>
      <p:bldP spid="84" grpId="0" animBg="1"/>
      <p:bldP spid="87" grpId="0"/>
      <p:bldP spid="88" grpId="0"/>
      <p:bldP spid="89" grpId="0"/>
      <p:bldP spid="90" grpId="0"/>
      <p:bldP spid="91" grpId="0"/>
      <p:bldP spid="92" grpId="0"/>
      <p:bldP spid="9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381744" y="3502826"/>
            <a:ext cx="11607057" cy="3174833"/>
            <a:chOff x="1205494" y="6911831"/>
            <a:chExt cx="22139783" cy="495872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11831"/>
              <a:ext cx="3819060" cy="746628"/>
              <a:chOff x="1205494" y="6911831"/>
              <a:chExt cx="3819060" cy="746628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730423" y="5688124"/>
                <a:ext cx="710989" cy="3229681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6" y="7023093"/>
                <a:ext cx="2876668" cy="576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11831"/>
                <a:ext cx="633956" cy="738806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19859" y="757117"/>
            <a:ext cx="11747585" cy="2671883"/>
            <a:chOff x="992187" y="2169327"/>
            <a:chExt cx="22353091" cy="498526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169327"/>
              <a:ext cx="22200057" cy="49852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177870"/>
              <a:ext cx="3124200" cy="1019198"/>
              <a:chOff x="534987" y="1203432"/>
              <a:chExt cx="4197167" cy="1171439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1203432"/>
                <a:ext cx="4197167" cy="813625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4" y="1315790"/>
                <a:ext cx="3275837" cy="85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9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1299994" y="2651226"/>
          <a:ext cx="973805" cy="62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6" name="Equation" r:id="rId4" imgW="457200" imgH="393480" progId="Equation.DSMT4">
                  <p:embed/>
                </p:oleObj>
              </mc:Choice>
              <mc:Fallback>
                <p:oleObj name="Equation" r:id="rId4" imgW="457200" imgH="393480" progId="Equation.DSMT4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9994" y="2651226"/>
                        <a:ext cx="973805" cy="6253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/>
          </p:nvPr>
        </p:nvGraphicFramePr>
        <p:xfrm>
          <a:off x="3206333" y="2590909"/>
          <a:ext cx="1158724" cy="636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7" name="Equation" r:id="rId6" imgW="533160" imgH="393480" progId="Equation.DSMT4">
                  <p:embed/>
                </p:oleObj>
              </mc:Choice>
              <mc:Fallback>
                <p:oleObj name="Equation" r:id="rId6" imgW="533160" imgH="393480" progId="Equation.DSMT4">
                  <p:embed/>
                  <p:pic>
                    <p:nvPicPr>
                      <p:cNvPr id="28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333" y="2590909"/>
                        <a:ext cx="1158724" cy="636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/>
          </p:nvPr>
        </p:nvGraphicFramePr>
        <p:xfrm>
          <a:off x="5191244" y="2590910"/>
          <a:ext cx="1077772" cy="60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8" name="Equation" r:id="rId8" imgW="520560" imgH="393480" progId="Equation.DSMT4">
                  <p:embed/>
                </p:oleObj>
              </mc:Choice>
              <mc:Fallback>
                <p:oleObj name="Equation" r:id="rId8" imgW="520560" imgH="393480" progId="Equation.DSMT4">
                  <p:embed/>
                  <p:pic>
                    <p:nvPicPr>
                      <p:cNvPr id="3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244" y="2590910"/>
                        <a:ext cx="1077772" cy="6079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3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7254725" y="2667099"/>
          <a:ext cx="947614" cy="341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Equation" r:id="rId10" imgW="419040" imgH="203040" progId="Equation.DSMT4">
                  <p:embed/>
                </p:oleObj>
              </mc:Choice>
              <mc:Fallback>
                <p:oleObj name="Equation" r:id="rId10" imgW="419040" imgH="20304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725" y="2667099"/>
                        <a:ext cx="947614" cy="3412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63" name="Rectangle 23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54" name="Rectangle 2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61" name="Rectangle 2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63" name="Rectangle 2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" name="TextBox 1"/>
          <p:cNvSpPr txBox="1"/>
          <p:nvPr/>
        </p:nvSpPr>
        <p:spPr>
          <a:xfrm>
            <a:off x="601216" y="1181392"/>
            <a:ext cx="8161437" cy="1033243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just"/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trang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miếng</a:t>
            </a:r>
            <a:r>
              <a:rPr lang="en-US" sz="2000" dirty="0"/>
              <a:t> </a:t>
            </a:r>
            <a:r>
              <a:rPr lang="en-US" sz="2000" dirty="0" err="1"/>
              <a:t>bìa</a:t>
            </a:r>
            <a:r>
              <a:rPr lang="en-US" sz="2000" dirty="0"/>
              <a:t> </a:t>
            </a:r>
            <a:r>
              <a:rPr lang="en-US" sz="2000" dirty="0" err="1"/>
              <a:t>mỏng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 cm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khoét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bốn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bên</a:t>
            </a:r>
            <a:r>
              <a:rPr lang="en-US" sz="2000" dirty="0"/>
              <a:t>. </a:t>
            </a:r>
            <a:r>
              <a:rPr lang="en-US" sz="2000" dirty="0" err="1"/>
              <a:t>Biết</a:t>
            </a:r>
            <a:r>
              <a:rPr lang="en-US" sz="2000" dirty="0"/>
              <a:t> AB=5cm, OH=4cm.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bề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3" name="Rectangle 1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7" name="Rectangle 3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pic>
        <p:nvPicPr>
          <p:cNvPr id="36866" name="Picture 24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990918"/>
            <a:ext cx="3030153" cy="215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28907191_574491819585491_67127502_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650" y="3733760"/>
            <a:ext cx="4604151" cy="286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58821" y="4038521"/>
            <a:ext cx="6053179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Đưa</a:t>
            </a:r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hệ</a:t>
            </a:r>
            <a:r>
              <a:rPr lang="en-US" sz="2000" dirty="0"/>
              <a:t> </a:t>
            </a:r>
            <a:r>
              <a:rPr lang="en-US" sz="2000" dirty="0" err="1"/>
              <a:t>trục</a:t>
            </a:r>
            <a:r>
              <a:rPr lang="en-US" sz="2000" dirty="0"/>
              <a:t>  ta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2587424" y="4383211"/>
          <a:ext cx="2797377" cy="569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Equation" r:id="rId14" imgW="1435100" imgH="393700" progId="Equation.DSMT4">
                  <p:embed/>
                </p:oleObj>
              </mc:Choice>
              <mc:Fallback>
                <p:oleObj name="Equation" r:id="rId14" imgW="1435100" imgH="39370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424" y="4383211"/>
                        <a:ext cx="2797377" cy="569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957222" y="4888278"/>
            <a:ext cx="6053179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phẳng</a:t>
            </a:r>
            <a:r>
              <a:rPr lang="en-US" sz="2000" dirty="0"/>
              <a:t> </a:t>
            </a:r>
            <a:r>
              <a:rPr lang="en-US" sz="2000" dirty="0" err="1"/>
              <a:t>giới</a:t>
            </a:r>
            <a:r>
              <a:rPr lang="en-US" sz="2000" dirty="0"/>
              <a:t> </a:t>
            </a:r>
            <a:r>
              <a:rPr lang="en-US" sz="2000" dirty="0" err="1"/>
              <a:t>hạn</a:t>
            </a:r>
            <a:r>
              <a:rPr lang="en-US" sz="2000" dirty="0"/>
              <a:t> </a:t>
            </a:r>
            <a:r>
              <a:rPr lang="en-US" sz="2000" dirty="0" err="1"/>
              <a:t>bởi</a:t>
            </a:r>
            <a:r>
              <a:rPr lang="en-US" sz="2000" dirty="0"/>
              <a:t> 4 </a:t>
            </a:r>
            <a:r>
              <a:rPr lang="en-US" sz="2000" dirty="0" err="1"/>
              <a:t>đường</a:t>
            </a:r>
            <a:r>
              <a:rPr lang="en-US" sz="2000" dirty="0"/>
              <a:t>: 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59" name="Object 58"/>
          <p:cNvGraphicFramePr>
            <a:graphicFrameLocks noChangeAspect="1"/>
          </p:cNvGraphicFramePr>
          <p:nvPr>
            <p:extLst/>
          </p:nvPr>
        </p:nvGraphicFramePr>
        <p:xfrm>
          <a:off x="1528658" y="5276206"/>
          <a:ext cx="4465743" cy="590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Equation" r:id="rId16" imgW="2209680" imgH="393480" progId="Equation.DSMT4">
                  <p:embed/>
                </p:oleObj>
              </mc:Choice>
              <mc:Fallback>
                <p:oleObj name="Equation" r:id="rId16" imgW="2209680" imgH="393480" progId="Equation.DSMT4">
                  <p:embed/>
                  <p:pic>
                    <p:nvPicPr>
                      <p:cNvPr id="59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8658" y="5276206"/>
                        <a:ext cx="4465743" cy="590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1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/>
          </p:nvPr>
        </p:nvGraphicFramePr>
        <p:xfrm>
          <a:off x="1703247" y="5909555"/>
          <a:ext cx="4582641" cy="719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2" name="Equation" r:id="rId18" imgW="1828800" imgH="469900" progId="Equation.DSMT4">
                  <p:embed/>
                </p:oleObj>
              </mc:Choice>
              <mc:Fallback>
                <p:oleObj name="Equation" r:id="rId18" imgW="1828800" imgH="469900" progId="Equation.DSMT4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247" y="5909555"/>
                        <a:ext cx="4582641" cy="7194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1066228" y="6019463"/>
            <a:ext cx="637019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là</a:t>
            </a:r>
            <a:r>
              <a:rPr lang="en-US" sz="2000" dirty="0"/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302" y="2735063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A.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827244" y="2705194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B.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922471" y="2747262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C.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865318" y="2709167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D.</a:t>
            </a:r>
            <a:endParaRPr lang="en-US" sz="900" b="1" dirty="0">
              <a:solidFill>
                <a:srgbClr val="0000CC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Box 67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801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300285" y="3502826"/>
            <a:ext cx="11787078" cy="3174833"/>
            <a:chOff x="1205494" y="6911831"/>
            <a:chExt cx="22139783" cy="495872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4691098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11831"/>
              <a:ext cx="3819060" cy="746628"/>
              <a:chOff x="1205494" y="6911831"/>
              <a:chExt cx="3819060" cy="746628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730423" y="5688124"/>
                <a:ext cx="710989" cy="3229681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5" y="7023093"/>
                <a:ext cx="2876669" cy="576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11831"/>
                <a:ext cx="633956" cy="738806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19859" y="757117"/>
            <a:ext cx="11747585" cy="2671883"/>
            <a:chOff x="992187" y="2169327"/>
            <a:chExt cx="22353091" cy="498526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169327"/>
              <a:ext cx="22200057" cy="49852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177870"/>
              <a:ext cx="3124200" cy="1019198"/>
              <a:chOff x="534987" y="1203432"/>
              <a:chExt cx="4197167" cy="1171439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1203432"/>
                <a:ext cx="4197167" cy="813625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4" y="1315790"/>
                <a:ext cx="3275837" cy="85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9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1088884" y="2590909"/>
          <a:ext cx="973805" cy="62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Equation" r:id="rId4" imgW="457200" imgH="393480" progId="Equation.DSMT4">
                  <p:embed/>
                </p:oleObj>
              </mc:Choice>
              <mc:Fallback>
                <p:oleObj name="Equation" r:id="rId4" imgW="457200" imgH="393480" progId="Equation.DSMT4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884" y="2590909"/>
                        <a:ext cx="973805" cy="6253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/>
          </p:nvPr>
        </p:nvGraphicFramePr>
        <p:xfrm>
          <a:off x="3206333" y="2590909"/>
          <a:ext cx="1158724" cy="636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6" imgW="533160" imgH="393480" progId="Equation.DSMT4">
                  <p:embed/>
                </p:oleObj>
              </mc:Choice>
              <mc:Fallback>
                <p:oleObj name="Equation" r:id="rId6" imgW="533160" imgH="393480" progId="Equation.DSMT4">
                  <p:embed/>
                  <p:pic>
                    <p:nvPicPr>
                      <p:cNvPr id="28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333" y="2590909"/>
                        <a:ext cx="1158724" cy="636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/>
          </p:nvPr>
        </p:nvGraphicFramePr>
        <p:xfrm>
          <a:off x="5257116" y="2590910"/>
          <a:ext cx="946027" cy="60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2" name="Equation" r:id="rId8" imgW="457200" imgH="393480" progId="Equation.DSMT4">
                  <p:embed/>
                </p:oleObj>
              </mc:Choice>
              <mc:Fallback>
                <p:oleObj name="Equation" r:id="rId8" imgW="457200" imgH="393480" progId="Equation.DSMT4">
                  <p:embed/>
                  <p:pic>
                    <p:nvPicPr>
                      <p:cNvPr id="3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116" y="2590910"/>
                        <a:ext cx="946027" cy="6079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3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7254725" y="2667099"/>
          <a:ext cx="947614" cy="341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3" name="Equation" r:id="rId10" imgW="419040" imgH="203040" progId="Equation.DSMT4">
                  <p:embed/>
                </p:oleObj>
              </mc:Choice>
              <mc:Fallback>
                <p:oleObj name="Equation" r:id="rId10" imgW="419040" imgH="20304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725" y="2667099"/>
                        <a:ext cx="947614" cy="3412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63" name="Rectangle 23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54" name="Rectangle 2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61" name="Rectangle 27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3563" name="Rectangle 29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" name="TextBox 1"/>
          <p:cNvSpPr txBox="1"/>
          <p:nvPr/>
        </p:nvSpPr>
        <p:spPr>
          <a:xfrm>
            <a:off x="526004" y="1301883"/>
            <a:ext cx="8161437" cy="1033243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just"/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trang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miếng</a:t>
            </a:r>
            <a:r>
              <a:rPr lang="en-US" sz="2000" dirty="0"/>
              <a:t> </a:t>
            </a:r>
            <a:r>
              <a:rPr lang="en-US" sz="2000" dirty="0" err="1"/>
              <a:t>bìa</a:t>
            </a:r>
            <a:r>
              <a:rPr lang="en-US" sz="2000" dirty="0"/>
              <a:t> </a:t>
            </a:r>
            <a:r>
              <a:rPr lang="en-US" sz="2000" dirty="0" err="1"/>
              <a:t>mỏng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 cm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khoét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bốn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parabol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bên</a:t>
            </a:r>
            <a:r>
              <a:rPr lang="en-US" sz="2000" dirty="0"/>
              <a:t>.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i="1" dirty="0"/>
              <a:t>AB = 5cm, OH = 4cm.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bề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3" name="Rectangle 1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57" name="Rectangle 30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pic>
        <p:nvPicPr>
          <p:cNvPr id="36866" name="Picture 24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990918"/>
            <a:ext cx="3030153" cy="215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28907191_574491819585491_67127502_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650" y="3733760"/>
            <a:ext cx="4604151" cy="286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60" name="Rectangle 1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4" name="TextBox 3"/>
          <p:cNvSpPr txBox="1"/>
          <p:nvPr/>
        </p:nvSpPr>
        <p:spPr>
          <a:xfrm>
            <a:off x="2724381" y="3775778"/>
            <a:ext cx="448922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Tổng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khoét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: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3259468" y="4200471"/>
          <a:ext cx="1846063" cy="61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Equation" r:id="rId14" imgW="889000" imgH="393700" progId="Equation.DSMT4">
                  <p:embed/>
                </p:oleObj>
              </mc:Choice>
              <mc:Fallback>
                <p:oleObj name="Equation" r:id="rId14" imgW="889000" imgH="3937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468" y="4200471"/>
                        <a:ext cx="1846063" cy="610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87595" y="4724231"/>
            <a:ext cx="5443437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4876801" y="4733755"/>
          <a:ext cx="1409088" cy="369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Equation" r:id="rId16" imgW="647640" imgH="228600" progId="Equation.DSMT4">
                  <p:embed/>
                </p:oleObj>
              </mc:Choice>
              <mc:Fallback>
                <p:oleObj name="Equation" r:id="rId16" imgW="647640" imgH="22860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1" y="4733755"/>
                        <a:ext cx="1409088" cy="369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1096602" y="5175916"/>
            <a:ext cx="6116999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bề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0" y="-123760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graphicFrame>
        <p:nvGraphicFramePr>
          <p:cNvPr id="23552" name="Object 23551"/>
          <p:cNvGraphicFramePr>
            <a:graphicFrameLocks noChangeAspect="1"/>
          </p:cNvGraphicFramePr>
          <p:nvPr>
            <p:extLst/>
          </p:nvPr>
        </p:nvGraphicFramePr>
        <p:xfrm>
          <a:off x="1098552" y="5638512"/>
          <a:ext cx="4900082" cy="617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6" name="Equation" r:id="rId18" imgW="2323800" imgH="393480" progId="Equation.DSMT4">
                  <p:embed/>
                </p:oleObj>
              </mc:Choice>
              <mc:Fallback>
                <p:oleObj name="Equation" r:id="rId18" imgW="2323800" imgH="393480" progId="Equation.DSMT4">
                  <p:embed/>
                  <p:pic>
                    <p:nvPicPr>
                      <p:cNvPr id="23552" name="Object 235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552" y="5638512"/>
                        <a:ext cx="4900082" cy="6174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Oval 83"/>
          <p:cNvSpPr/>
          <p:nvPr/>
        </p:nvSpPr>
        <p:spPr>
          <a:xfrm>
            <a:off x="2743637" y="2615046"/>
            <a:ext cx="536277" cy="5531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7" tIns="22853" rIns="45707" bIns="22853" rtlCol="0" anchor="ctr"/>
          <a:lstStyle/>
          <a:p>
            <a:pPr algn="ctr"/>
            <a:endParaRPr lang="en-US" sz="900"/>
          </a:p>
        </p:txBody>
      </p:sp>
      <p:sp>
        <p:nvSpPr>
          <p:cNvPr id="79" name="TextBox 78"/>
          <p:cNvSpPr txBox="1"/>
          <p:nvPr/>
        </p:nvSpPr>
        <p:spPr>
          <a:xfrm>
            <a:off x="846302" y="2735063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A.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827244" y="2705194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B.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22471" y="2747262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C.</a:t>
            </a:r>
            <a:endParaRPr lang="en-US" sz="900" b="1" dirty="0">
              <a:solidFill>
                <a:srgbClr val="0000CC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865318" y="2709167"/>
            <a:ext cx="449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00" b="1" dirty="0">
                <a:solidFill>
                  <a:srgbClr val="0000CC"/>
                </a:solidFill>
              </a:rPr>
              <a:t>D.</a:t>
            </a:r>
            <a:endParaRPr lang="en-US" sz="900" b="1" dirty="0">
              <a:solidFill>
                <a:srgbClr val="0000CC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Box 71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330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55" grpId="0"/>
      <p:bldP spid="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35354" y="1594553"/>
            <a:ext cx="5287383" cy="3477875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sz="2200" dirty="0">
                <a:ea typeface="Tahoma" pitchFamily="34" charset="0"/>
                <a:cs typeface="Arial" pitchFamily="34" charset="0"/>
              </a:rPr>
              <a:t>  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Cho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hình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phẳng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(S)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giới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hạn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bởi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:</a:t>
            </a:r>
            <a:r>
              <a:rPr lang="vi-VN" sz="2200" dirty="0">
                <a:ea typeface="Tahoma" pitchFamily="34" charset="0"/>
                <a:cs typeface="Arial" pitchFamily="34" charset="0"/>
              </a:rPr>
              <a:t> </a:t>
            </a:r>
            <a:endParaRPr lang="en-US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r>
              <a:rPr lang="vi-VN" sz="2200" dirty="0">
                <a:ea typeface="Tahoma" pitchFamily="34" charset="0"/>
                <a:cs typeface="Arial" pitchFamily="34" charset="0"/>
              </a:rPr>
              <a:t> 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Khi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đó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diện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tích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của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(S)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là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:</a:t>
            </a:r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en-US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/>
              <p:cNvSpPr/>
              <p:nvPr/>
            </p:nvSpPr>
            <p:spPr>
              <a:xfrm>
                <a:off x="460861" y="5368037"/>
                <a:ext cx="10002973" cy="430887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rgbClr val="008000"/>
                </a:solidFill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b="1">
                        <a:solidFill>
                          <a:srgbClr val="FF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</m:t>
                    </m:r>
                  </m:oMath>
                </a14:m>
                <a:r>
                  <a:rPr lang="fr-FR" sz="2200" dirty="0"/>
                  <a:t> </a:t>
                </a:r>
                <a:r>
                  <a:rPr lang="fr-FR" sz="2200" b="1" dirty="0" err="1"/>
                  <a:t>Lưu</a:t>
                </a:r>
                <a:r>
                  <a:rPr lang="fr-FR" sz="2200" b="1" dirty="0"/>
                  <a:t> ý</a:t>
                </a:r>
                <a:r>
                  <a:rPr lang="fr-FR" sz="2200" dirty="0"/>
                  <a:t> :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Khi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tính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tích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phân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phải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xét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dấu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của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f(x)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để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bỏ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dấu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giá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trị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tuyệt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đối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.</a:t>
                </a:r>
                <a:endParaRPr lang="vi-VN" sz="2200" dirty="0"/>
              </a:p>
            </p:txBody>
          </p:sp>
        </mc:Choice>
        <mc:Fallback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61" y="5368037"/>
                <a:ext cx="10002973" cy="430887"/>
              </a:xfrm>
              <a:prstGeom prst="rect">
                <a:avLst/>
              </a:prstGeom>
              <a:blipFill>
                <a:blip r:embed="rId4"/>
                <a:stretch>
                  <a:fillRect t="-2532" b="-20253"/>
                </a:stretch>
              </a:blipFill>
              <a:ln w="57150" cmpd="dbl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26"/>
          <p:cNvGrpSpPr/>
          <p:nvPr/>
        </p:nvGrpSpPr>
        <p:grpSpPr>
          <a:xfrm>
            <a:off x="270386" y="419400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LÝ THUYẾT CƠ BẢN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765484" y="7640053"/>
                  <a:ext cx="795452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</a:t>
                  </a:r>
                </a:p>
              </p:txBody>
            </p:sp>
          </p:grpSp>
        </p:grpSp>
      </p:grpSp>
      <p:sp>
        <p:nvSpPr>
          <p:cNvPr id="2" name="TextBox 1"/>
          <p:cNvSpPr txBox="1"/>
          <p:nvPr/>
        </p:nvSpPr>
        <p:spPr>
          <a:xfrm>
            <a:off x="460861" y="990828"/>
            <a:ext cx="93539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y=f(x)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hoành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7584633" y="1448381"/>
            <a:ext cx="4494437" cy="3770996"/>
            <a:chOff x="4105" y="327"/>
            <a:chExt cx="1861" cy="1016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auto">
            <a:xfrm>
              <a:off x="4105" y="1071"/>
              <a:ext cx="15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 flipV="1">
              <a:off x="4377" y="346"/>
              <a:ext cx="0" cy="9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4286" y="527"/>
              <a:ext cx="1316" cy="363"/>
            </a:xfrm>
            <a:custGeom>
              <a:avLst/>
              <a:gdLst>
                <a:gd name="T0" fmla="*/ 0 w 1316"/>
                <a:gd name="T1" fmla="*/ 363 h 363"/>
                <a:gd name="T2" fmla="*/ 499 w 1316"/>
                <a:gd name="T3" fmla="*/ 45 h 363"/>
                <a:gd name="T4" fmla="*/ 907 w 1316"/>
                <a:gd name="T5" fmla="*/ 227 h 363"/>
                <a:gd name="T6" fmla="*/ 1316 w 1316"/>
                <a:gd name="T7" fmla="*/ 0 h 3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16"/>
                <a:gd name="T13" fmla="*/ 0 h 363"/>
                <a:gd name="T14" fmla="*/ 1316 w 1316"/>
                <a:gd name="T15" fmla="*/ 363 h 3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16" h="363">
                  <a:moveTo>
                    <a:pt x="0" y="363"/>
                  </a:moveTo>
                  <a:cubicBezTo>
                    <a:pt x="174" y="215"/>
                    <a:pt x="348" y="68"/>
                    <a:pt x="499" y="45"/>
                  </a:cubicBezTo>
                  <a:cubicBezTo>
                    <a:pt x="650" y="22"/>
                    <a:pt x="771" y="234"/>
                    <a:pt x="907" y="227"/>
                  </a:cubicBezTo>
                  <a:cubicBezTo>
                    <a:pt x="1043" y="220"/>
                    <a:pt x="1179" y="110"/>
                    <a:pt x="1316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vi-VN" altLang="en-US" sz="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4259" y="1050"/>
              <a:ext cx="240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 dirty="0">
                  <a:solidFill>
                    <a:srgbClr val="000000"/>
                  </a:solidFill>
                  <a:cs typeface="Times New Roman" pitchFamily="18" charset="0"/>
                </a:rPr>
                <a:t>o</a:t>
              </a:r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4543" y="1053"/>
              <a:ext cx="240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1" dirty="0">
                  <a:solidFill>
                    <a:srgbClr val="000000"/>
                  </a:solidFill>
                  <a:cs typeface="Times New Roman" pitchFamily="18" charset="0"/>
                </a:rPr>
                <a:t>a</a:t>
              </a:r>
            </a:p>
          </p:txBody>
        </p: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5371" y="391"/>
              <a:ext cx="595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1" dirty="0">
                  <a:solidFill>
                    <a:srgbClr val="FF0000"/>
                  </a:solidFill>
                  <a:cs typeface="Times New Roman" pitchFamily="18" charset="0"/>
                </a:rPr>
                <a:t>y = f(x)</a:t>
              </a:r>
            </a:p>
          </p:txBody>
        </p: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4259" y="327"/>
              <a:ext cx="240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vi-VN" altLang="en-US" sz="2000" b="1" dirty="0">
                  <a:solidFill>
                    <a:srgbClr val="000000"/>
                  </a:solidFill>
                  <a:cs typeface="Times New Roman" pitchFamily="18" charset="0"/>
                </a:rPr>
                <a:t>y</a:t>
              </a:r>
              <a:endParaRPr lang="en-US" altLang="en-US" sz="2000" b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33" name="Line 16"/>
            <p:cNvSpPr>
              <a:spLocks noChangeShapeType="1"/>
            </p:cNvSpPr>
            <p:nvPr/>
          </p:nvSpPr>
          <p:spPr bwMode="auto">
            <a:xfrm>
              <a:off x="4649" y="391"/>
              <a:ext cx="0" cy="90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34" name="Line 17"/>
            <p:cNvSpPr>
              <a:spLocks noChangeShapeType="1"/>
            </p:cNvSpPr>
            <p:nvPr/>
          </p:nvSpPr>
          <p:spPr bwMode="auto">
            <a:xfrm>
              <a:off x="5239" y="436"/>
              <a:ext cx="0" cy="90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35" name="Text Box 18"/>
            <p:cNvSpPr txBox="1">
              <a:spLocks noChangeArrowheads="1"/>
            </p:cNvSpPr>
            <p:nvPr/>
          </p:nvSpPr>
          <p:spPr bwMode="auto">
            <a:xfrm>
              <a:off x="5239" y="1063"/>
              <a:ext cx="240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1" dirty="0">
                  <a:solidFill>
                    <a:srgbClr val="000000"/>
                  </a:solidFill>
                  <a:cs typeface="Times New Roman" pitchFamily="18" charset="0"/>
                </a:rPr>
                <a:t>b</a:t>
              </a:r>
            </a:p>
          </p:txBody>
        </p:sp>
        <p:sp>
          <p:nvSpPr>
            <p:cNvPr id="38" name="Line 19"/>
            <p:cNvSpPr>
              <a:spLocks noChangeShapeType="1"/>
            </p:cNvSpPr>
            <p:nvPr/>
          </p:nvSpPr>
          <p:spPr bwMode="auto">
            <a:xfrm flipV="1">
              <a:off x="4649" y="605"/>
              <a:ext cx="50" cy="82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39" name="Line 20"/>
            <p:cNvSpPr>
              <a:spLocks noChangeShapeType="1"/>
            </p:cNvSpPr>
            <p:nvPr/>
          </p:nvSpPr>
          <p:spPr bwMode="auto">
            <a:xfrm flipH="1">
              <a:off x="4650" y="572"/>
              <a:ext cx="118" cy="190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0" name="Line 21"/>
            <p:cNvSpPr>
              <a:spLocks noChangeShapeType="1"/>
            </p:cNvSpPr>
            <p:nvPr/>
          </p:nvSpPr>
          <p:spPr bwMode="auto">
            <a:xfrm flipH="1">
              <a:off x="4857" y="709"/>
              <a:ext cx="227" cy="371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2" name="Line 22"/>
            <p:cNvSpPr>
              <a:spLocks noChangeShapeType="1"/>
            </p:cNvSpPr>
            <p:nvPr/>
          </p:nvSpPr>
          <p:spPr bwMode="auto">
            <a:xfrm flipH="1">
              <a:off x="4930" y="754"/>
              <a:ext cx="192" cy="317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3" name="Line 23"/>
            <p:cNvSpPr>
              <a:spLocks noChangeShapeType="1"/>
            </p:cNvSpPr>
            <p:nvPr/>
          </p:nvSpPr>
          <p:spPr bwMode="auto">
            <a:xfrm flipH="1">
              <a:off x="4978" y="754"/>
              <a:ext cx="193" cy="317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5" name="Line 24"/>
            <p:cNvSpPr>
              <a:spLocks noChangeShapeType="1"/>
            </p:cNvSpPr>
            <p:nvPr/>
          </p:nvSpPr>
          <p:spPr bwMode="auto">
            <a:xfrm flipH="1">
              <a:off x="5045" y="754"/>
              <a:ext cx="192" cy="317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1" name="Line 25"/>
            <p:cNvSpPr>
              <a:spLocks noChangeShapeType="1"/>
            </p:cNvSpPr>
            <p:nvPr/>
          </p:nvSpPr>
          <p:spPr bwMode="auto">
            <a:xfrm flipH="1">
              <a:off x="4648" y="580"/>
              <a:ext cx="174" cy="280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2" name="Line 26"/>
            <p:cNvSpPr>
              <a:spLocks noChangeShapeType="1"/>
            </p:cNvSpPr>
            <p:nvPr/>
          </p:nvSpPr>
          <p:spPr bwMode="auto">
            <a:xfrm flipH="1">
              <a:off x="4649" y="594"/>
              <a:ext cx="227" cy="371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3" name="Line 27"/>
            <p:cNvSpPr>
              <a:spLocks noChangeShapeType="1"/>
            </p:cNvSpPr>
            <p:nvPr/>
          </p:nvSpPr>
          <p:spPr bwMode="auto">
            <a:xfrm flipH="1">
              <a:off x="4657" y="596"/>
              <a:ext cx="270" cy="446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4" name="Line 28"/>
            <p:cNvSpPr>
              <a:spLocks noChangeShapeType="1"/>
            </p:cNvSpPr>
            <p:nvPr/>
          </p:nvSpPr>
          <p:spPr bwMode="auto">
            <a:xfrm flipH="1">
              <a:off x="4703" y="618"/>
              <a:ext cx="266" cy="440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5" name="Line 29"/>
            <p:cNvSpPr>
              <a:spLocks noChangeShapeType="1"/>
            </p:cNvSpPr>
            <p:nvPr/>
          </p:nvSpPr>
          <p:spPr bwMode="auto">
            <a:xfrm flipH="1">
              <a:off x="4746" y="650"/>
              <a:ext cx="258" cy="421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6" name="Line 30"/>
            <p:cNvSpPr>
              <a:spLocks noChangeShapeType="1"/>
            </p:cNvSpPr>
            <p:nvPr/>
          </p:nvSpPr>
          <p:spPr bwMode="auto">
            <a:xfrm flipH="1">
              <a:off x="4806" y="700"/>
              <a:ext cx="227" cy="371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7" name="Line 31"/>
            <p:cNvSpPr>
              <a:spLocks noChangeShapeType="1"/>
            </p:cNvSpPr>
            <p:nvPr/>
          </p:nvSpPr>
          <p:spPr bwMode="auto">
            <a:xfrm flipH="1">
              <a:off x="5101" y="845"/>
              <a:ext cx="138" cy="226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8" name="Line 32"/>
            <p:cNvSpPr>
              <a:spLocks noChangeShapeType="1"/>
            </p:cNvSpPr>
            <p:nvPr/>
          </p:nvSpPr>
          <p:spPr bwMode="auto">
            <a:xfrm flipH="1">
              <a:off x="5165" y="935"/>
              <a:ext cx="75" cy="123"/>
            </a:xfrm>
            <a:prstGeom prst="line">
              <a:avLst/>
            </a:prstGeom>
            <a:noFill/>
            <a:ln w="31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9" name="Text Box 33"/>
            <p:cNvSpPr txBox="1">
              <a:spLocks noChangeArrowheads="1"/>
            </p:cNvSpPr>
            <p:nvPr/>
          </p:nvSpPr>
          <p:spPr bwMode="auto">
            <a:xfrm>
              <a:off x="4785" y="663"/>
              <a:ext cx="54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200" b="1" dirty="0">
                  <a:solidFill>
                    <a:srgbClr val="009900"/>
                  </a:solidFill>
                  <a:cs typeface="Times New Roman" pitchFamily="18" charset="0"/>
                </a:rPr>
                <a:t>S</a:t>
              </a:r>
            </a:p>
          </p:txBody>
        </p:sp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230096"/>
              </p:ext>
            </p:extLst>
          </p:nvPr>
        </p:nvGraphicFramePr>
        <p:xfrm>
          <a:off x="2098949" y="2133679"/>
          <a:ext cx="2573679" cy="1402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1727200" imgH="901700" progId="Equation.DSMT4">
                  <p:embed/>
                </p:oleObj>
              </mc:Choice>
              <mc:Fallback>
                <p:oleObj name="Equation" r:id="rId5" imgW="1727200" imgH="9017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949" y="2133679"/>
                        <a:ext cx="2573679" cy="14024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468981"/>
              </p:ext>
            </p:extLst>
          </p:nvPr>
        </p:nvGraphicFramePr>
        <p:xfrm>
          <a:off x="2266964" y="4038431"/>
          <a:ext cx="1851021" cy="949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1054080" imgH="507960" progId="Equation.DSMT4">
                  <p:embed/>
                </p:oleObj>
              </mc:Choice>
              <mc:Fallback>
                <p:oleObj name="Equation" r:id="rId7" imgW="1054080" imgH="50796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64" y="4038431"/>
                        <a:ext cx="1851021" cy="949289"/>
                      </a:xfrm>
                      <a:prstGeom prst="rect">
                        <a:avLst/>
                      </a:prstGeom>
                      <a:solidFill>
                        <a:srgbClr val="99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1233567" y="3809860"/>
            <a:ext cx="5796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000" b="1" dirty="0">
                <a:solidFill>
                  <a:srgbClr val="000000"/>
                </a:solidFill>
                <a:cs typeface="Times New Roman" pitchFamily="18" charset="0"/>
              </a:rPr>
              <a:t>x</a:t>
            </a:r>
            <a:endParaRPr lang="en-US" altLang="en-US" sz="20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5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7" grpId="0" animBg="1"/>
      <p:bldP spid="2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406400" y="3446353"/>
            <a:ext cx="11718817" cy="3335010"/>
            <a:chOff x="1205494" y="7017843"/>
            <a:chExt cx="22139783" cy="4554791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5" y="7338151"/>
              <a:ext cx="22135692" cy="423448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7017843"/>
              <a:ext cx="3521813" cy="652667"/>
              <a:chOff x="1205494" y="7017843"/>
              <a:chExt cx="3521813" cy="65266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793062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219906" y="7125149"/>
                <a:ext cx="2507401" cy="504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7104103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203202" y="762347"/>
            <a:ext cx="11764243" cy="2590463"/>
            <a:chOff x="992187" y="1857500"/>
            <a:chExt cx="22353091" cy="453019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0" y="2123982"/>
              <a:ext cx="22200058" cy="4263713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4"/>
                <a:ext cx="4197167" cy="559091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804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1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0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585123" y="1016990"/>
            <a:ext cx="6222077" cy="195657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muốn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Elip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kích</a:t>
            </a:r>
            <a:r>
              <a:rPr lang="en-US" sz="2000" dirty="0"/>
              <a:t> </a:t>
            </a:r>
            <a:r>
              <a:rPr lang="en-US" sz="2000" dirty="0" err="1"/>
              <a:t>thước</a:t>
            </a:r>
            <a:r>
              <a:rPr lang="en-US" sz="2000" dirty="0"/>
              <a:t>,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giống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vẽ</a:t>
            </a:r>
            <a:r>
              <a:rPr lang="en-US" sz="2000" dirty="0"/>
              <a:t>,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 </a:t>
            </a:r>
            <a:r>
              <a:rPr lang="en-US" sz="2000" dirty="0" err="1"/>
              <a:t>liệu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gỗ</a:t>
            </a:r>
            <a:r>
              <a:rPr lang="en-US" sz="2000" dirty="0"/>
              <a:t>. </a:t>
            </a:r>
            <a:r>
              <a:rPr lang="en-US" sz="2000" dirty="0" err="1"/>
              <a:t>Hỏi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bề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mét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? (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trăm</a:t>
            </a:r>
            <a:r>
              <a:rPr lang="en-US" sz="2000" dirty="0"/>
              <a:t>)</a:t>
            </a:r>
          </a:p>
          <a:p>
            <a:r>
              <a:rPr lang="vi-VN" sz="2000" b="1" dirty="0">
                <a:solidFill>
                  <a:srgbClr val="0000CC"/>
                </a:solidFill>
              </a:rPr>
              <a:t>A.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vi-VN" sz="2000" b="1" dirty="0">
                <a:solidFill>
                  <a:srgbClr val="0000CC"/>
                </a:solidFill>
              </a:rPr>
              <a:t> </a:t>
            </a:r>
            <a:r>
              <a:rPr lang="en-US" sz="2000" dirty="0"/>
              <a:t>2,32                          </a:t>
            </a:r>
            <a:r>
              <a:rPr lang="en-US" sz="2000" b="1" dirty="0">
                <a:solidFill>
                  <a:srgbClr val="0000CC"/>
                </a:solidFill>
              </a:rPr>
              <a:t>B</a:t>
            </a:r>
            <a:r>
              <a:rPr lang="en-US" sz="2000" dirty="0"/>
              <a:t>.   2,41</a:t>
            </a:r>
            <a:endParaRPr lang="en-US" sz="2000" b="1" dirty="0"/>
          </a:p>
          <a:p>
            <a:r>
              <a:rPr lang="en-US" sz="2000" b="1" dirty="0">
                <a:solidFill>
                  <a:srgbClr val="0000CC"/>
                </a:solidFill>
              </a:rPr>
              <a:t>C.</a:t>
            </a:r>
            <a:r>
              <a:rPr lang="en-US" sz="2000" dirty="0"/>
              <a:t>   1,38                         </a:t>
            </a:r>
            <a:r>
              <a:rPr lang="en-US" sz="2000" b="1" dirty="0">
                <a:solidFill>
                  <a:srgbClr val="0000CC"/>
                </a:solidFill>
              </a:rPr>
              <a:t>D</a:t>
            </a:r>
            <a:r>
              <a:rPr lang="en-US" sz="2000" dirty="0"/>
              <a:t>.   1,61</a:t>
            </a:r>
            <a:endParaRPr lang="en-US" sz="2000" b="1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6604000" y="3546750"/>
            <a:ext cx="0" cy="319998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35771" y="3925604"/>
            <a:ext cx="586343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Đặt</a:t>
            </a:r>
            <a:r>
              <a:rPr lang="en-US" sz="2000" dirty="0"/>
              <a:t> </a:t>
            </a:r>
            <a:r>
              <a:rPr lang="en-US" sz="2000" dirty="0" err="1"/>
              <a:t>hệ</a:t>
            </a:r>
            <a:r>
              <a:rPr lang="en-US" sz="2000" dirty="0"/>
              <a:t> </a:t>
            </a:r>
            <a:r>
              <a:rPr lang="en-US" sz="2000" dirty="0" err="1"/>
              <a:t>trục</a:t>
            </a:r>
            <a:r>
              <a:rPr lang="en-US" sz="2000" dirty="0"/>
              <a:t> </a:t>
            </a:r>
            <a:r>
              <a:rPr lang="en-US" sz="2000" dirty="0" err="1"/>
              <a:t>tọa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vẽ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PT </a:t>
            </a:r>
            <a:r>
              <a:rPr lang="en-US" sz="2000" dirty="0" err="1"/>
              <a:t>elip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</p:txBody>
      </p: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914728"/>
            <a:ext cx="4927600" cy="222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Line 6"/>
          <p:cNvSpPr>
            <a:spLocks noChangeShapeType="1"/>
          </p:cNvSpPr>
          <p:nvPr/>
        </p:nvSpPr>
        <p:spPr bwMode="auto">
          <a:xfrm>
            <a:off x="8026400" y="4584550"/>
            <a:ext cx="0" cy="914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>
            <a:off x="10566400" y="4571851"/>
            <a:ext cx="0" cy="914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4" name="Freeform 9"/>
          <p:cNvSpPr>
            <a:spLocks/>
          </p:cNvSpPr>
          <p:nvPr/>
        </p:nvSpPr>
        <p:spPr bwMode="auto">
          <a:xfrm>
            <a:off x="8026400" y="4267091"/>
            <a:ext cx="2540000" cy="304760"/>
          </a:xfrm>
          <a:custGeom>
            <a:avLst/>
            <a:gdLst>
              <a:gd name="T0" fmla="*/ 0 w 1296"/>
              <a:gd name="T1" fmla="*/ 192 h 192"/>
              <a:gd name="T2" fmla="*/ 336 w 1296"/>
              <a:gd name="T3" fmla="*/ 48 h 192"/>
              <a:gd name="T4" fmla="*/ 624 w 1296"/>
              <a:gd name="T5" fmla="*/ 0 h 192"/>
              <a:gd name="T6" fmla="*/ 960 w 1296"/>
              <a:gd name="T7" fmla="*/ 48 h 192"/>
              <a:gd name="T8" fmla="*/ 1296 w 1296"/>
              <a:gd name="T9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6" h="192">
                <a:moveTo>
                  <a:pt x="0" y="192"/>
                </a:moveTo>
                <a:cubicBezTo>
                  <a:pt x="116" y="136"/>
                  <a:pt x="232" y="80"/>
                  <a:pt x="336" y="48"/>
                </a:cubicBezTo>
                <a:cubicBezTo>
                  <a:pt x="440" y="16"/>
                  <a:pt x="520" y="0"/>
                  <a:pt x="624" y="0"/>
                </a:cubicBezTo>
                <a:cubicBezTo>
                  <a:pt x="728" y="0"/>
                  <a:pt x="848" y="16"/>
                  <a:pt x="960" y="48"/>
                </a:cubicBezTo>
                <a:cubicBezTo>
                  <a:pt x="1072" y="80"/>
                  <a:pt x="1240" y="168"/>
                  <a:pt x="1296" y="1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5" name="Freeform 10"/>
          <p:cNvSpPr>
            <a:spLocks/>
          </p:cNvSpPr>
          <p:nvPr/>
        </p:nvSpPr>
        <p:spPr bwMode="auto">
          <a:xfrm>
            <a:off x="8026400" y="5443276"/>
            <a:ext cx="2556934" cy="317459"/>
          </a:xfrm>
          <a:custGeom>
            <a:avLst/>
            <a:gdLst>
              <a:gd name="T0" fmla="*/ 0 w 1344"/>
              <a:gd name="T1" fmla="*/ 48 h 240"/>
              <a:gd name="T2" fmla="*/ 384 w 1344"/>
              <a:gd name="T3" fmla="*/ 192 h 240"/>
              <a:gd name="T4" fmla="*/ 672 w 1344"/>
              <a:gd name="T5" fmla="*/ 240 h 240"/>
              <a:gd name="T6" fmla="*/ 1008 w 1344"/>
              <a:gd name="T7" fmla="*/ 192 h 240"/>
              <a:gd name="T8" fmla="*/ 1344 w 1344"/>
              <a:gd name="T9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240">
                <a:moveTo>
                  <a:pt x="0" y="48"/>
                </a:moveTo>
                <a:cubicBezTo>
                  <a:pt x="136" y="104"/>
                  <a:pt x="272" y="160"/>
                  <a:pt x="384" y="192"/>
                </a:cubicBezTo>
                <a:cubicBezTo>
                  <a:pt x="496" y="224"/>
                  <a:pt x="568" y="240"/>
                  <a:pt x="672" y="240"/>
                </a:cubicBezTo>
                <a:cubicBezTo>
                  <a:pt x="776" y="240"/>
                  <a:pt x="896" y="232"/>
                  <a:pt x="1008" y="192"/>
                </a:cubicBezTo>
                <a:cubicBezTo>
                  <a:pt x="1120" y="152"/>
                  <a:pt x="1288" y="32"/>
                  <a:pt x="13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6" name="Line 11"/>
          <p:cNvSpPr>
            <a:spLocks noChangeShapeType="1"/>
          </p:cNvSpPr>
          <p:nvPr/>
        </p:nvSpPr>
        <p:spPr bwMode="auto">
          <a:xfrm flipV="1">
            <a:off x="9279467" y="3809950"/>
            <a:ext cx="0" cy="24380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7" name="Line 12"/>
          <p:cNvSpPr>
            <a:spLocks noChangeShapeType="1"/>
          </p:cNvSpPr>
          <p:nvPr/>
        </p:nvSpPr>
        <p:spPr bwMode="auto">
          <a:xfrm>
            <a:off x="7416801" y="5028992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8" name="Text Box 13"/>
          <p:cNvSpPr txBox="1">
            <a:spLocks noChangeArrowheads="1"/>
          </p:cNvSpPr>
          <p:nvPr/>
        </p:nvSpPr>
        <p:spPr bwMode="auto">
          <a:xfrm>
            <a:off x="9245601" y="5790893"/>
            <a:ext cx="1524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-1/2</a:t>
            </a: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9144000" y="3962331"/>
            <a:ext cx="12192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1/2</a:t>
            </a: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9245601" y="4952802"/>
            <a:ext cx="6096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O</a:t>
            </a:r>
          </a:p>
        </p:txBody>
      </p:sp>
      <p:sp>
        <p:nvSpPr>
          <p:cNvPr id="62" name="Text Box 17"/>
          <p:cNvSpPr txBox="1">
            <a:spLocks noChangeArrowheads="1"/>
          </p:cNvSpPr>
          <p:nvPr/>
        </p:nvSpPr>
        <p:spPr bwMode="auto">
          <a:xfrm>
            <a:off x="8839200" y="3733761"/>
            <a:ext cx="508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y</a:t>
            </a:r>
          </a:p>
        </p:txBody>
      </p:sp>
      <p:sp>
        <p:nvSpPr>
          <p:cNvPr id="63" name="Text Box 18"/>
          <p:cNvSpPr txBox="1">
            <a:spLocks noChangeArrowheads="1"/>
          </p:cNvSpPr>
          <p:nvPr/>
        </p:nvSpPr>
        <p:spPr bwMode="auto">
          <a:xfrm>
            <a:off x="7924801" y="4952802"/>
            <a:ext cx="1016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-3/4</a:t>
            </a:r>
          </a:p>
        </p:txBody>
      </p:sp>
      <p:sp>
        <p:nvSpPr>
          <p:cNvPr id="64" name="Line 20"/>
          <p:cNvSpPr>
            <a:spLocks noChangeShapeType="1"/>
          </p:cNvSpPr>
          <p:nvPr/>
        </p:nvSpPr>
        <p:spPr bwMode="auto">
          <a:xfrm>
            <a:off x="8026400" y="4571851"/>
            <a:ext cx="254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5" name="Line 21"/>
          <p:cNvSpPr>
            <a:spLocks noChangeShapeType="1"/>
          </p:cNvSpPr>
          <p:nvPr/>
        </p:nvSpPr>
        <p:spPr bwMode="auto">
          <a:xfrm>
            <a:off x="8026400" y="5486132"/>
            <a:ext cx="254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6" name="Text Box 22"/>
          <p:cNvSpPr txBox="1">
            <a:spLocks noChangeArrowheads="1"/>
          </p:cNvSpPr>
          <p:nvPr/>
        </p:nvSpPr>
        <p:spPr bwMode="auto">
          <a:xfrm>
            <a:off x="8737600" y="4267091"/>
            <a:ext cx="914400" cy="40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900"/>
              <a:t>3/8</a:t>
            </a:r>
          </a:p>
        </p:txBody>
      </p:sp>
      <p:sp>
        <p:nvSpPr>
          <p:cNvPr id="67" name="Text Box 23"/>
          <p:cNvSpPr txBox="1">
            <a:spLocks noChangeArrowheads="1"/>
          </p:cNvSpPr>
          <p:nvPr/>
        </p:nvSpPr>
        <p:spPr bwMode="auto">
          <a:xfrm>
            <a:off x="10566401" y="4281377"/>
            <a:ext cx="7112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dirty="0"/>
              <a:t>A</a:t>
            </a:r>
          </a:p>
        </p:txBody>
      </p:sp>
      <p:sp>
        <p:nvSpPr>
          <p:cNvPr id="68" name="Line 37"/>
          <p:cNvSpPr>
            <a:spLocks noChangeShapeType="1"/>
          </p:cNvSpPr>
          <p:nvPr/>
        </p:nvSpPr>
        <p:spPr bwMode="auto">
          <a:xfrm flipH="1">
            <a:off x="9279467" y="4267091"/>
            <a:ext cx="304800" cy="228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9" name="Line 38"/>
          <p:cNvSpPr>
            <a:spLocks noChangeShapeType="1"/>
          </p:cNvSpPr>
          <p:nvPr/>
        </p:nvSpPr>
        <p:spPr bwMode="auto">
          <a:xfrm flipH="1">
            <a:off x="9262534" y="4317884"/>
            <a:ext cx="508000" cy="38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0" name="Line 41"/>
          <p:cNvSpPr>
            <a:spLocks noChangeShapeType="1"/>
          </p:cNvSpPr>
          <p:nvPr/>
        </p:nvSpPr>
        <p:spPr bwMode="auto">
          <a:xfrm flipH="1">
            <a:off x="9279467" y="4381376"/>
            <a:ext cx="711200" cy="5333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1" name="Line 42"/>
          <p:cNvSpPr>
            <a:spLocks noChangeShapeType="1"/>
          </p:cNvSpPr>
          <p:nvPr/>
        </p:nvSpPr>
        <p:spPr bwMode="auto">
          <a:xfrm flipH="1">
            <a:off x="9347200" y="4419471"/>
            <a:ext cx="812800" cy="6095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2" name="Line 43"/>
          <p:cNvSpPr>
            <a:spLocks noChangeShapeType="1"/>
          </p:cNvSpPr>
          <p:nvPr/>
        </p:nvSpPr>
        <p:spPr bwMode="auto">
          <a:xfrm flipH="1">
            <a:off x="9652001" y="4495661"/>
            <a:ext cx="711200" cy="5333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3" name="Line 44"/>
          <p:cNvSpPr>
            <a:spLocks noChangeShapeType="1"/>
          </p:cNvSpPr>
          <p:nvPr/>
        </p:nvSpPr>
        <p:spPr bwMode="auto">
          <a:xfrm flipH="1">
            <a:off x="9956801" y="4571851"/>
            <a:ext cx="609600" cy="4571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4" name="Line 45"/>
          <p:cNvSpPr>
            <a:spLocks noChangeShapeType="1"/>
          </p:cNvSpPr>
          <p:nvPr/>
        </p:nvSpPr>
        <p:spPr bwMode="auto">
          <a:xfrm flipH="1">
            <a:off x="10261600" y="4800422"/>
            <a:ext cx="304800" cy="228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2147772" y="4267091"/>
          <a:ext cx="1786467" cy="712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Equation" r:id="rId5" imgW="787400" imgH="419100" progId="Equation.DSMT4">
                  <p:embed/>
                </p:oleObj>
              </mc:Choice>
              <mc:Fallback>
                <p:oleObj name="Equation" r:id="rId5" imgW="787400" imgH="41910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772" y="4267091"/>
                        <a:ext cx="1786467" cy="712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Text Box 26"/>
          <p:cNvSpPr txBox="1">
            <a:spLocks noChangeArrowheads="1"/>
          </p:cNvSpPr>
          <p:nvPr/>
        </p:nvSpPr>
        <p:spPr bwMode="auto">
          <a:xfrm>
            <a:off x="406401" y="5043277"/>
            <a:ext cx="5994400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Điểm</a:t>
            </a:r>
            <a:r>
              <a:rPr lang="en-US" sz="2000" dirty="0"/>
              <a:t> A(3/4;3/8) </a:t>
            </a:r>
            <a:r>
              <a:rPr lang="en-US" sz="2000" dirty="0" err="1"/>
              <a:t>thuộc</a:t>
            </a:r>
            <a:r>
              <a:rPr lang="en-US" sz="2000" dirty="0"/>
              <a:t> </a:t>
            </a:r>
            <a:r>
              <a:rPr lang="en-US" sz="2000" dirty="0" err="1"/>
              <a:t>elip</a:t>
            </a:r>
            <a:r>
              <a:rPr lang="en-US" sz="2000" dirty="0"/>
              <a:t>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609600" y="5562323"/>
          <a:ext cx="5384800" cy="968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Equation" r:id="rId7" imgW="2806700" imgH="673100" progId="Equation.DSMT4">
                  <p:embed/>
                </p:oleObj>
              </mc:Choice>
              <mc:Fallback>
                <p:oleObj name="Equation" r:id="rId7" imgW="2806700" imgH="67310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562323"/>
                        <a:ext cx="5384800" cy="9682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277601" y="4659708"/>
            <a:ext cx="609600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x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79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Box 79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63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60" grpId="0"/>
      <p:bldP spid="61" grpId="0"/>
      <p:bldP spid="63" grpId="0"/>
      <p:bldP spid="64" grpId="0" animBg="1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269984" y="3627449"/>
            <a:ext cx="11718817" cy="3105430"/>
            <a:chOff x="1205494" y="6890086"/>
            <a:chExt cx="22139783" cy="468254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5" y="7154315"/>
              <a:ext cx="22135692" cy="4418319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5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890086"/>
              <a:ext cx="3495264" cy="768373"/>
              <a:chOff x="1205494" y="6890086"/>
              <a:chExt cx="3495264" cy="76837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823310" y="5595239"/>
                <a:ext cx="525214" cy="3229682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5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4" y="6890086"/>
                <a:ext cx="2507400" cy="556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91667" cy="51437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5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191269" y="800442"/>
            <a:ext cx="11764243" cy="2590463"/>
            <a:chOff x="992187" y="1857500"/>
            <a:chExt cx="22353091" cy="453019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0" y="2123982"/>
              <a:ext cx="22200058" cy="4263713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229">
                <a:defRPr/>
              </a:pPr>
              <a:endParaRPr lang="en-US" sz="155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1857500"/>
              <a:ext cx="3124200" cy="1339570"/>
              <a:chOff x="534987" y="835205"/>
              <a:chExt cx="4197167" cy="1539666"/>
            </a:xfrm>
          </p:grpSpPr>
          <p:sp>
            <p:nvSpPr>
              <p:cNvPr id="137" name="Pentagon 136"/>
              <p:cNvSpPr/>
              <p:nvPr/>
            </p:nvSpPr>
            <p:spPr bwMode="auto">
              <a:xfrm>
                <a:off x="534987" y="898874"/>
                <a:ext cx="4197167" cy="559091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229"/>
                <a:endParaRPr lang="en-US" sz="15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991343" y="2240939"/>
                <a:ext cx="274622" cy="133932"/>
                <a:chOff x="7840316" y="3973225"/>
                <a:chExt cx="357188" cy="190501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229">
                    <a:defRPr/>
                  </a:pPr>
                  <a:endParaRPr lang="en-US" sz="1550"/>
                </a:p>
              </p:txBody>
            </p:sp>
          </p:grp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021065" y="835205"/>
                <a:ext cx="3275837" cy="804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1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0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04811"/>
            <a:ext cx="219891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8850" tIns="54425" rIns="108850" bIns="544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585123" y="1016989"/>
            <a:ext cx="6222077" cy="195657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muốn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cái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Elip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kích</a:t>
            </a:r>
            <a:r>
              <a:rPr lang="en-US" sz="2000" dirty="0"/>
              <a:t> </a:t>
            </a:r>
            <a:r>
              <a:rPr lang="en-US" sz="2000" dirty="0" err="1"/>
              <a:t>thước</a:t>
            </a:r>
            <a:r>
              <a:rPr lang="en-US" sz="2000" dirty="0"/>
              <a:t>,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giống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vẽ</a:t>
            </a:r>
            <a:r>
              <a:rPr lang="en-US" sz="2000" dirty="0"/>
              <a:t>,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 </a:t>
            </a:r>
            <a:r>
              <a:rPr lang="en-US" sz="2000" dirty="0" err="1"/>
              <a:t>liệu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gỗ</a:t>
            </a:r>
            <a:r>
              <a:rPr lang="en-US" sz="2000" dirty="0"/>
              <a:t>. </a:t>
            </a:r>
            <a:r>
              <a:rPr lang="en-US" sz="2000" dirty="0" err="1"/>
              <a:t>Hỏi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bề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mét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? (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trăm</a:t>
            </a:r>
            <a:r>
              <a:rPr lang="en-US" sz="2000" dirty="0"/>
              <a:t>)</a:t>
            </a:r>
          </a:p>
          <a:p>
            <a:r>
              <a:rPr lang="vi-VN" sz="2000" b="1" dirty="0">
                <a:solidFill>
                  <a:srgbClr val="0000CC"/>
                </a:solidFill>
              </a:rPr>
              <a:t>A.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dirty="0"/>
              <a:t>2,32                           </a:t>
            </a:r>
            <a:r>
              <a:rPr lang="en-US" sz="2000" b="1" dirty="0">
                <a:solidFill>
                  <a:srgbClr val="0000CC"/>
                </a:solidFill>
              </a:rPr>
              <a:t>B.   </a:t>
            </a:r>
            <a:r>
              <a:rPr lang="en-US" sz="2000" dirty="0"/>
              <a:t>2,41</a:t>
            </a:r>
            <a:endParaRPr lang="en-US" sz="2000" b="1" dirty="0"/>
          </a:p>
          <a:p>
            <a:r>
              <a:rPr lang="en-US" sz="2000" b="1" dirty="0">
                <a:solidFill>
                  <a:srgbClr val="0000CC"/>
                </a:solidFill>
              </a:rPr>
              <a:t>C.   </a:t>
            </a:r>
            <a:r>
              <a:rPr lang="en-US" sz="2000" dirty="0"/>
              <a:t>1,38                         </a:t>
            </a:r>
            <a:r>
              <a:rPr lang="en-US" sz="2000" b="1" dirty="0">
                <a:solidFill>
                  <a:srgbClr val="0000CC"/>
                </a:solidFill>
              </a:rPr>
              <a:t>D.   </a:t>
            </a:r>
            <a:r>
              <a:rPr lang="en-US" sz="2000" dirty="0"/>
              <a:t>1,61</a:t>
            </a:r>
            <a:endParaRPr lang="en-US" sz="2000" b="1" dirty="0"/>
          </a:p>
        </p:txBody>
      </p:sp>
      <p:sp>
        <p:nvSpPr>
          <p:cNvPr id="59" name="Oval 58"/>
          <p:cNvSpPr/>
          <p:nvPr/>
        </p:nvSpPr>
        <p:spPr>
          <a:xfrm>
            <a:off x="508000" y="2590910"/>
            <a:ext cx="536277" cy="4571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7" tIns="22853" rIns="45707" bIns="22853" rtlCol="0" anchor="ctr"/>
          <a:lstStyle/>
          <a:p>
            <a:pPr algn="ctr"/>
            <a:endParaRPr lang="en-US" sz="900"/>
          </a:p>
        </p:txBody>
      </p:sp>
      <p:cxnSp>
        <p:nvCxnSpPr>
          <p:cNvPr id="50" name="Straight Connector 49"/>
          <p:cNvCxnSpPr/>
          <p:nvPr/>
        </p:nvCxnSpPr>
        <p:spPr>
          <a:xfrm>
            <a:off x="6807200" y="3546750"/>
            <a:ext cx="0" cy="319998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914728"/>
            <a:ext cx="4927600" cy="222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Line 6"/>
          <p:cNvSpPr>
            <a:spLocks noChangeShapeType="1"/>
          </p:cNvSpPr>
          <p:nvPr/>
        </p:nvSpPr>
        <p:spPr bwMode="auto">
          <a:xfrm>
            <a:off x="8026400" y="4584550"/>
            <a:ext cx="0" cy="914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>
            <a:off x="10566400" y="4571851"/>
            <a:ext cx="0" cy="914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4" name="Freeform 9"/>
          <p:cNvSpPr>
            <a:spLocks/>
          </p:cNvSpPr>
          <p:nvPr/>
        </p:nvSpPr>
        <p:spPr bwMode="auto">
          <a:xfrm>
            <a:off x="8026400" y="4267091"/>
            <a:ext cx="2540000" cy="304760"/>
          </a:xfrm>
          <a:custGeom>
            <a:avLst/>
            <a:gdLst>
              <a:gd name="T0" fmla="*/ 0 w 1296"/>
              <a:gd name="T1" fmla="*/ 192 h 192"/>
              <a:gd name="T2" fmla="*/ 336 w 1296"/>
              <a:gd name="T3" fmla="*/ 48 h 192"/>
              <a:gd name="T4" fmla="*/ 624 w 1296"/>
              <a:gd name="T5" fmla="*/ 0 h 192"/>
              <a:gd name="T6" fmla="*/ 960 w 1296"/>
              <a:gd name="T7" fmla="*/ 48 h 192"/>
              <a:gd name="T8" fmla="*/ 1296 w 1296"/>
              <a:gd name="T9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6" h="192">
                <a:moveTo>
                  <a:pt x="0" y="192"/>
                </a:moveTo>
                <a:cubicBezTo>
                  <a:pt x="116" y="136"/>
                  <a:pt x="232" y="80"/>
                  <a:pt x="336" y="48"/>
                </a:cubicBezTo>
                <a:cubicBezTo>
                  <a:pt x="440" y="16"/>
                  <a:pt x="520" y="0"/>
                  <a:pt x="624" y="0"/>
                </a:cubicBezTo>
                <a:cubicBezTo>
                  <a:pt x="728" y="0"/>
                  <a:pt x="848" y="16"/>
                  <a:pt x="960" y="48"/>
                </a:cubicBezTo>
                <a:cubicBezTo>
                  <a:pt x="1072" y="80"/>
                  <a:pt x="1240" y="168"/>
                  <a:pt x="1296" y="1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5" name="Freeform 10"/>
          <p:cNvSpPr>
            <a:spLocks/>
          </p:cNvSpPr>
          <p:nvPr/>
        </p:nvSpPr>
        <p:spPr bwMode="auto">
          <a:xfrm>
            <a:off x="8026400" y="5443276"/>
            <a:ext cx="2556934" cy="317459"/>
          </a:xfrm>
          <a:custGeom>
            <a:avLst/>
            <a:gdLst>
              <a:gd name="T0" fmla="*/ 0 w 1344"/>
              <a:gd name="T1" fmla="*/ 48 h 240"/>
              <a:gd name="T2" fmla="*/ 384 w 1344"/>
              <a:gd name="T3" fmla="*/ 192 h 240"/>
              <a:gd name="T4" fmla="*/ 672 w 1344"/>
              <a:gd name="T5" fmla="*/ 240 h 240"/>
              <a:gd name="T6" fmla="*/ 1008 w 1344"/>
              <a:gd name="T7" fmla="*/ 192 h 240"/>
              <a:gd name="T8" fmla="*/ 1344 w 1344"/>
              <a:gd name="T9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240">
                <a:moveTo>
                  <a:pt x="0" y="48"/>
                </a:moveTo>
                <a:cubicBezTo>
                  <a:pt x="136" y="104"/>
                  <a:pt x="272" y="160"/>
                  <a:pt x="384" y="192"/>
                </a:cubicBezTo>
                <a:cubicBezTo>
                  <a:pt x="496" y="224"/>
                  <a:pt x="568" y="240"/>
                  <a:pt x="672" y="240"/>
                </a:cubicBezTo>
                <a:cubicBezTo>
                  <a:pt x="776" y="240"/>
                  <a:pt x="896" y="232"/>
                  <a:pt x="1008" y="192"/>
                </a:cubicBezTo>
                <a:cubicBezTo>
                  <a:pt x="1120" y="152"/>
                  <a:pt x="1288" y="32"/>
                  <a:pt x="13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6" name="Line 11"/>
          <p:cNvSpPr>
            <a:spLocks noChangeShapeType="1"/>
          </p:cNvSpPr>
          <p:nvPr/>
        </p:nvSpPr>
        <p:spPr bwMode="auto">
          <a:xfrm flipV="1">
            <a:off x="9279467" y="3809950"/>
            <a:ext cx="0" cy="24380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7" name="Line 12"/>
          <p:cNvSpPr>
            <a:spLocks noChangeShapeType="1"/>
          </p:cNvSpPr>
          <p:nvPr/>
        </p:nvSpPr>
        <p:spPr bwMode="auto">
          <a:xfrm>
            <a:off x="7416801" y="5028992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58" name="Text Box 13"/>
          <p:cNvSpPr txBox="1">
            <a:spLocks noChangeArrowheads="1"/>
          </p:cNvSpPr>
          <p:nvPr/>
        </p:nvSpPr>
        <p:spPr bwMode="auto">
          <a:xfrm>
            <a:off x="9245601" y="5790893"/>
            <a:ext cx="1524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-1/2</a:t>
            </a: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9144000" y="3962331"/>
            <a:ext cx="12192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1/2</a:t>
            </a: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9245601" y="4952802"/>
            <a:ext cx="6096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O</a:t>
            </a:r>
          </a:p>
        </p:txBody>
      </p:sp>
      <p:sp>
        <p:nvSpPr>
          <p:cNvPr id="62" name="Text Box 17"/>
          <p:cNvSpPr txBox="1">
            <a:spLocks noChangeArrowheads="1"/>
          </p:cNvSpPr>
          <p:nvPr/>
        </p:nvSpPr>
        <p:spPr bwMode="auto">
          <a:xfrm>
            <a:off x="8839200" y="3733761"/>
            <a:ext cx="508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y</a:t>
            </a:r>
          </a:p>
        </p:txBody>
      </p:sp>
      <p:sp>
        <p:nvSpPr>
          <p:cNvPr id="63" name="Text Box 18"/>
          <p:cNvSpPr txBox="1">
            <a:spLocks noChangeArrowheads="1"/>
          </p:cNvSpPr>
          <p:nvPr/>
        </p:nvSpPr>
        <p:spPr bwMode="auto">
          <a:xfrm>
            <a:off x="7924801" y="4952802"/>
            <a:ext cx="10160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-3/4</a:t>
            </a:r>
          </a:p>
        </p:txBody>
      </p:sp>
      <p:sp>
        <p:nvSpPr>
          <p:cNvPr id="64" name="Line 20"/>
          <p:cNvSpPr>
            <a:spLocks noChangeShapeType="1"/>
          </p:cNvSpPr>
          <p:nvPr/>
        </p:nvSpPr>
        <p:spPr bwMode="auto">
          <a:xfrm>
            <a:off x="8026400" y="4571851"/>
            <a:ext cx="254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5" name="Line 21"/>
          <p:cNvSpPr>
            <a:spLocks noChangeShapeType="1"/>
          </p:cNvSpPr>
          <p:nvPr/>
        </p:nvSpPr>
        <p:spPr bwMode="auto">
          <a:xfrm>
            <a:off x="8026400" y="5486132"/>
            <a:ext cx="254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6" name="Text Box 22"/>
          <p:cNvSpPr txBox="1">
            <a:spLocks noChangeArrowheads="1"/>
          </p:cNvSpPr>
          <p:nvPr/>
        </p:nvSpPr>
        <p:spPr bwMode="auto">
          <a:xfrm>
            <a:off x="8737600" y="4267091"/>
            <a:ext cx="914400" cy="40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900"/>
              <a:t>3/8</a:t>
            </a:r>
          </a:p>
        </p:txBody>
      </p:sp>
      <p:sp>
        <p:nvSpPr>
          <p:cNvPr id="67" name="Text Box 23"/>
          <p:cNvSpPr txBox="1">
            <a:spLocks noChangeArrowheads="1"/>
          </p:cNvSpPr>
          <p:nvPr/>
        </p:nvSpPr>
        <p:spPr bwMode="auto">
          <a:xfrm>
            <a:off x="10566401" y="4281377"/>
            <a:ext cx="711200" cy="24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A</a:t>
            </a:r>
          </a:p>
        </p:txBody>
      </p:sp>
      <p:sp>
        <p:nvSpPr>
          <p:cNvPr id="68" name="Line 37"/>
          <p:cNvSpPr>
            <a:spLocks noChangeShapeType="1"/>
          </p:cNvSpPr>
          <p:nvPr/>
        </p:nvSpPr>
        <p:spPr bwMode="auto">
          <a:xfrm flipH="1">
            <a:off x="9279467" y="4267091"/>
            <a:ext cx="304800" cy="228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69" name="Line 38"/>
          <p:cNvSpPr>
            <a:spLocks noChangeShapeType="1"/>
          </p:cNvSpPr>
          <p:nvPr/>
        </p:nvSpPr>
        <p:spPr bwMode="auto">
          <a:xfrm flipH="1">
            <a:off x="9262534" y="4317884"/>
            <a:ext cx="508000" cy="38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0" name="Line 41"/>
          <p:cNvSpPr>
            <a:spLocks noChangeShapeType="1"/>
          </p:cNvSpPr>
          <p:nvPr/>
        </p:nvSpPr>
        <p:spPr bwMode="auto">
          <a:xfrm flipH="1">
            <a:off x="9279467" y="4381376"/>
            <a:ext cx="711200" cy="5333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1" name="Line 42"/>
          <p:cNvSpPr>
            <a:spLocks noChangeShapeType="1"/>
          </p:cNvSpPr>
          <p:nvPr/>
        </p:nvSpPr>
        <p:spPr bwMode="auto">
          <a:xfrm flipH="1">
            <a:off x="9347200" y="4419471"/>
            <a:ext cx="812800" cy="6095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2" name="Line 43"/>
          <p:cNvSpPr>
            <a:spLocks noChangeShapeType="1"/>
          </p:cNvSpPr>
          <p:nvPr/>
        </p:nvSpPr>
        <p:spPr bwMode="auto">
          <a:xfrm flipH="1">
            <a:off x="9652001" y="4495661"/>
            <a:ext cx="711200" cy="5333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3" name="Line 44"/>
          <p:cNvSpPr>
            <a:spLocks noChangeShapeType="1"/>
          </p:cNvSpPr>
          <p:nvPr/>
        </p:nvSpPr>
        <p:spPr bwMode="auto">
          <a:xfrm flipH="1">
            <a:off x="9956801" y="4571851"/>
            <a:ext cx="609600" cy="4571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4" name="Line 45"/>
          <p:cNvSpPr>
            <a:spLocks noChangeShapeType="1"/>
          </p:cNvSpPr>
          <p:nvPr/>
        </p:nvSpPr>
        <p:spPr bwMode="auto">
          <a:xfrm flipH="1">
            <a:off x="10261600" y="4800422"/>
            <a:ext cx="304800" cy="228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 sz="900"/>
          </a:p>
        </p:txBody>
      </p:sp>
      <p:sp>
        <p:nvSpPr>
          <p:cNvPr id="75" name="Text Box 29"/>
          <p:cNvSpPr txBox="1">
            <a:spLocks noChangeArrowheads="1"/>
          </p:cNvSpPr>
          <p:nvPr/>
        </p:nvSpPr>
        <p:spPr bwMode="auto">
          <a:xfrm>
            <a:off x="2444121" y="3902551"/>
            <a:ext cx="4457007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Vậy</a:t>
            </a:r>
            <a:r>
              <a:rPr lang="en-US" sz="2000" dirty="0"/>
              <a:t> PT </a:t>
            </a:r>
            <a:r>
              <a:rPr lang="en-US" sz="2000" dirty="0" err="1"/>
              <a:t>elip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609600" y="4419471"/>
          <a:ext cx="5689600" cy="649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5" imgW="3009900" imgH="457200" progId="Equation.DSMT4">
                  <p:embed/>
                </p:oleObj>
              </mc:Choice>
              <mc:Fallback>
                <p:oleObj name="Equation" r:id="rId5" imgW="3009900" imgH="4572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419471"/>
                        <a:ext cx="5689600" cy="6492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Text Box 33"/>
          <p:cNvSpPr txBox="1">
            <a:spLocks noChangeArrowheads="1"/>
          </p:cNvSpPr>
          <p:nvPr/>
        </p:nvSpPr>
        <p:spPr bwMode="auto">
          <a:xfrm>
            <a:off x="609599" y="5257562"/>
            <a:ext cx="3240418" cy="4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1930400" y="5686131"/>
          <a:ext cx="3556000" cy="973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7" imgW="1600200" imgH="584200" progId="Equation.DSMT4">
                  <p:embed/>
                </p:oleObj>
              </mc:Choice>
              <mc:Fallback>
                <p:oleObj name="Equation" r:id="rId7" imgW="1600200" imgH="584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5686131"/>
                        <a:ext cx="3556000" cy="9730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074401" y="4648041"/>
            <a:ext cx="609600" cy="24841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900" dirty="0"/>
              <a:t>x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81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TextBox 81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819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60" grpId="0"/>
      <p:bldP spid="61" grpId="0"/>
      <p:bldP spid="63" grpId="0"/>
      <p:bldP spid="64" grpId="0" animBg="1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/>
      <p:bldP spid="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159741" y="1581293"/>
            <a:ext cx="1698499" cy="41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TÍCH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1059" y="2048909"/>
            <a:ext cx="9442239" cy="60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699" tIns="22850" rIns="45699" bIns="2285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err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Chương</a:t>
            </a:r>
            <a:r>
              <a:rPr lang="en-US" sz="2400" b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3: NGUYÊN HÀM – TÍCH PHÂN VÀ ỨNG DỤNG</a:t>
            </a:r>
            <a:r>
              <a:rPr lang="vi-VN" sz="2400" b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b="1" dirty="0">
              <a:solidFill>
                <a:srgbClr val="77624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88718" y="625368"/>
            <a:ext cx="906946" cy="914227"/>
            <a:chOff x="12784885" y="1066801"/>
            <a:chExt cx="1814128" cy="1828690"/>
          </a:xfrm>
        </p:grpSpPr>
        <p:sp>
          <p:nvSpPr>
            <p:cNvPr id="24" name="TextBox 23"/>
            <p:cNvSpPr txBox="1"/>
            <p:nvPr/>
          </p:nvSpPr>
          <p:spPr>
            <a:xfrm>
              <a:off x="12784885" y="1066801"/>
              <a:ext cx="1814128" cy="369340"/>
            </a:xfrm>
            <a:prstGeom prst="rect">
              <a:avLst/>
            </a:prstGeom>
            <a:noFill/>
          </p:spPr>
          <p:txBody>
            <a:bodyPr wrap="square" lIns="45699" tIns="22850" rIns="45699" bIns="22850" rtlCol="0">
              <a:spAutoFit/>
            </a:bodyPr>
            <a:lstStyle/>
            <a:p>
              <a:pPr algn="ctr"/>
              <a:r>
                <a:rPr lang="en-US" sz="900" b="1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LỚP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020904" y="1556786"/>
              <a:ext cx="1223487" cy="1338705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r>
                <a:rPr lang="en-US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1</a:t>
              </a:r>
              <a:r>
                <a:rPr lang="vi-VN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2</a:t>
              </a:r>
              <a:endParaRPr lang="en-US" sz="4049" dirty="0">
                <a:solidFill>
                  <a:srgbClr val="135F82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90562" y="666602"/>
            <a:ext cx="1119042" cy="853402"/>
            <a:chOff x="11186391" y="149817"/>
            <a:chExt cx="2238375" cy="1707027"/>
          </a:xfrm>
        </p:grpSpPr>
        <p:pic>
          <p:nvPicPr>
            <p:cNvPr id="20" name="Picture 5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7236" y="149817"/>
              <a:ext cx="1495424" cy="1495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6391" y="1620306"/>
              <a:ext cx="2238375" cy="236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26"/>
          <p:cNvGrpSpPr/>
          <p:nvPr/>
        </p:nvGrpSpPr>
        <p:grpSpPr>
          <a:xfrm>
            <a:off x="2079773" y="4259613"/>
            <a:ext cx="8190434" cy="499761"/>
            <a:chOff x="7483861" y="7543801"/>
            <a:chExt cx="14646001" cy="999654"/>
          </a:xfrm>
        </p:grpSpPr>
        <p:sp>
          <p:nvSpPr>
            <p:cNvPr id="44" name="TextBox 43"/>
            <p:cNvSpPr txBox="1"/>
            <p:nvPr/>
          </p:nvSpPr>
          <p:spPr>
            <a:xfrm>
              <a:off x="8993186" y="7620003"/>
              <a:ext cx="13136676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3" name="Group 27"/>
            <p:cNvGrpSpPr/>
            <p:nvPr/>
          </p:nvGrpSpPr>
          <p:grpSpPr>
            <a:xfrm>
              <a:off x="7483861" y="7543801"/>
              <a:ext cx="1251657" cy="872847"/>
              <a:chOff x="7483860" y="7543801"/>
              <a:chExt cx="1251657" cy="872847"/>
            </a:xfrm>
          </p:grpSpPr>
          <p:sp>
            <p:nvSpPr>
              <p:cNvPr id="46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" name="Group 29"/>
              <p:cNvGrpSpPr/>
              <p:nvPr/>
            </p:nvGrpSpPr>
            <p:grpSpPr>
              <a:xfrm>
                <a:off x="7493378" y="7646473"/>
                <a:ext cx="1242139" cy="770175"/>
                <a:chOff x="7493378" y="7646473"/>
                <a:chExt cx="1242139" cy="770175"/>
              </a:xfrm>
            </p:grpSpPr>
            <p:sp>
              <p:nvSpPr>
                <p:cNvPr id="48" name="Round Same Side Corner Rectangle 47"/>
                <p:cNvSpPr/>
                <p:nvPr/>
              </p:nvSpPr>
              <p:spPr>
                <a:xfrm rot="5400000">
                  <a:off x="7748688" y="7429818"/>
                  <a:ext cx="731520" cy="1242139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7763569" y="7646473"/>
                  <a:ext cx="932177" cy="738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grpSp>
        <p:nvGrpSpPr>
          <p:cNvPr id="6" name="Group 26"/>
          <p:cNvGrpSpPr/>
          <p:nvPr/>
        </p:nvGrpSpPr>
        <p:grpSpPr>
          <a:xfrm>
            <a:off x="2089264" y="3566683"/>
            <a:ext cx="7424569" cy="499763"/>
            <a:chOff x="7459670" y="7543799"/>
            <a:chExt cx="14851072" cy="999657"/>
          </a:xfrm>
        </p:grpSpPr>
        <p:sp>
          <p:nvSpPr>
            <p:cNvPr id="28" name="TextBox 27"/>
            <p:cNvSpPr txBox="1"/>
            <p:nvPr/>
          </p:nvSpPr>
          <p:spPr>
            <a:xfrm>
              <a:off x="8993188" y="7620005"/>
              <a:ext cx="13317554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TÍNH THỂ TÍCH 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7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30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32" name="Round Same Side Corner Rectangle 31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754070" y="7640053"/>
                  <a:ext cx="818278" cy="7387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0" name="Group 9"/>
          <p:cNvGrpSpPr/>
          <p:nvPr/>
        </p:nvGrpSpPr>
        <p:grpSpPr>
          <a:xfrm>
            <a:off x="1631230" y="2690632"/>
            <a:ext cx="9101936" cy="553849"/>
            <a:chOff x="3455501" y="4371559"/>
            <a:chExt cx="18206243" cy="1107843"/>
          </a:xfrm>
          <a:solidFill>
            <a:schemeClr val="bg1"/>
          </a:solidFill>
        </p:grpSpPr>
        <p:sp>
          <p:nvSpPr>
            <p:cNvPr id="17" name="Rectangle 16"/>
            <p:cNvSpPr/>
            <p:nvPr/>
          </p:nvSpPr>
          <p:spPr>
            <a:xfrm>
              <a:off x="9820500" y="4469240"/>
              <a:ext cx="5486401" cy="833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699" tIns="22850" rIns="45699" bIns="22850" rtlCol="0" anchor="ctr"/>
            <a:lstStyle/>
            <a:p>
              <a:pPr algn="ctr"/>
              <a:endParaRPr lang="en-US" sz="9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55501" y="4371559"/>
              <a:ext cx="18206243" cy="1107843"/>
            </a:xfrm>
            <a:prstGeom prst="rect">
              <a:avLst/>
            </a:prstGeom>
            <a:grp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3299" b="1" dirty="0" smtClean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</a:t>
              </a:r>
              <a:r>
                <a:rPr lang="en-US" sz="3299" b="1" dirty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DỤNG TÍCH PHÂN TRONG HÌNH HỌC </a:t>
              </a: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1771059" y="3222573"/>
            <a:ext cx="8761859" cy="2632752"/>
          </a:xfrm>
          <a:prstGeom prst="roundRect">
            <a:avLst>
              <a:gd name="adj" fmla="val 4570"/>
            </a:avLst>
          </a:prstGeom>
          <a:noFill/>
          <a:ln>
            <a:solidFill>
              <a:srgbClr val="135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50" rIns="45699" bIns="22850" rtlCol="0" anchor="ctr"/>
          <a:lstStyle/>
          <a:p>
            <a:pPr algn="ctr"/>
            <a:endParaRPr lang="en-US" sz="900"/>
          </a:p>
        </p:txBody>
      </p:sp>
      <p:grpSp>
        <p:nvGrpSpPr>
          <p:cNvPr id="55" name="Group 54"/>
          <p:cNvGrpSpPr/>
          <p:nvPr/>
        </p:nvGrpSpPr>
        <p:grpSpPr>
          <a:xfrm>
            <a:off x="2079773" y="4959410"/>
            <a:ext cx="4843499" cy="556782"/>
            <a:chOff x="739068" y="1515168"/>
            <a:chExt cx="9688259" cy="1113708"/>
          </a:xfrm>
        </p:grpSpPr>
        <p:sp>
          <p:nvSpPr>
            <p:cNvPr id="5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59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0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1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2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3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6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7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0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74091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447375" y="2248054"/>
                <a:ext cx="6780918" cy="97872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8000"/>
                </a:solidFill>
              </a:ln>
            </p:spPr>
            <p:txBody>
              <a:bodyPr wrap="square" lIns="182856" tIns="45714" rIns="182856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lần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75" y="2248054"/>
                <a:ext cx="6780918" cy="978723"/>
              </a:xfrm>
              <a:prstGeom prst="rect">
                <a:avLst/>
              </a:prstGeom>
              <a:blipFill>
                <a:blip r:embed="rId3"/>
                <a:stretch>
                  <a:fillRect b="-7229"/>
                </a:stretch>
              </a:blipFill>
              <a:ln w="38100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/>
              <p:cNvSpPr/>
              <p:nvPr/>
            </p:nvSpPr>
            <p:spPr>
              <a:xfrm>
                <a:off x="496029" y="5234735"/>
                <a:ext cx="6742823" cy="877145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rgbClr val="008000"/>
                </a:solidFill>
              </a:ln>
            </p:spPr>
            <p:txBody>
              <a:bodyPr wrap="square" lIns="137142" tIns="45714" rIns="137142" bIns="91428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b="1">
                        <a:solidFill>
                          <a:srgbClr val="FF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</m:t>
                    </m:r>
                  </m:oMath>
                </a14:m>
                <a:r>
                  <a:rPr lang="fr-FR" sz="2200" dirty="0"/>
                  <a:t> 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i="1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en-US" alt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phần vật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</a:t>
                </a:r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29" y="5234735"/>
                <a:ext cx="6742823" cy="877145"/>
              </a:xfrm>
              <a:prstGeom prst="rect">
                <a:avLst/>
              </a:prstGeom>
              <a:blipFill>
                <a:blip r:embed="rId4"/>
                <a:stretch>
                  <a:fillRect l="-359" t="-2614" b="-5882"/>
                </a:stretch>
              </a:blipFill>
              <a:ln w="57150" cmpd="dbl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26"/>
          <p:cNvGrpSpPr/>
          <p:nvPr/>
        </p:nvGrpSpPr>
        <p:grpSpPr>
          <a:xfrm>
            <a:off x="305554" y="1105201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672807" y="7640053"/>
                  <a:ext cx="980809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565939"/>
            <a:ext cx="4031040" cy="499762"/>
            <a:chOff x="7207956" y="7543799"/>
            <a:chExt cx="13317555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13317555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1.   Thể tích của vật thể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5" name="Isosceles Triangle 44"/>
            <p:cNvSpPr/>
            <p:nvPr/>
          </p:nvSpPr>
          <p:spPr>
            <a:xfrm rot="16200000">
              <a:off x="7469937" y="7533532"/>
              <a:ext cx="143688" cy="164221"/>
            </a:xfrm>
            <a:custGeom>
              <a:avLst/>
              <a:gdLst>
                <a:gd name="connsiteX0" fmla="*/ 0 w 293725"/>
                <a:gd name="connsiteY0" fmla="*/ 164224 h 164224"/>
                <a:gd name="connsiteX1" fmla="*/ 146863 w 293725"/>
                <a:gd name="connsiteY1" fmla="*/ 0 h 164224"/>
                <a:gd name="connsiteX2" fmla="*/ 293725 w 293725"/>
                <a:gd name="connsiteY2" fmla="*/ 164224 h 164224"/>
                <a:gd name="connsiteX3" fmla="*/ 0 w 293725"/>
                <a:gd name="connsiteY3" fmla="*/ 164224 h 164224"/>
                <a:gd name="connsiteX0" fmla="*/ 2363 w 296088"/>
                <a:gd name="connsiteY0" fmla="*/ 164221 h 164221"/>
                <a:gd name="connsiteX1" fmla="*/ 0 w 296088"/>
                <a:gd name="connsiteY1" fmla="*/ 0 h 164221"/>
                <a:gd name="connsiteX2" fmla="*/ 296088 w 296088"/>
                <a:gd name="connsiteY2" fmla="*/ 164221 h 164221"/>
                <a:gd name="connsiteX3" fmla="*/ 2363 w 296088"/>
                <a:gd name="connsiteY3" fmla="*/ 164221 h 16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088" h="164221">
                  <a:moveTo>
                    <a:pt x="2363" y="164221"/>
                  </a:moveTo>
                  <a:cubicBezTo>
                    <a:pt x="1575" y="109481"/>
                    <a:pt x="788" y="54740"/>
                    <a:pt x="0" y="0"/>
                  </a:cubicBezTo>
                  <a:lnTo>
                    <a:pt x="296088" y="164221"/>
                  </a:lnTo>
                  <a:lnTo>
                    <a:pt x="2363" y="16422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57934" y="3467095"/>
                <a:ext cx="6780918" cy="142192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8000"/>
                </a:solidFill>
              </a:ln>
            </p:spPr>
            <p:txBody>
              <a:bodyPr wrap="square" lIns="182856" rIns="182856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Một mặt phẳng tùy ý vuông góc với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cắt vật thể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theo thiết diện có diện tích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S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34" y="3467095"/>
                <a:ext cx="6780918" cy="1421928"/>
              </a:xfrm>
              <a:prstGeom prst="rect">
                <a:avLst/>
              </a:prstGeom>
              <a:blipFill>
                <a:blip r:embed="rId5"/>
                <a:stretch>
                  <a:fillRect b="-4603"/>
                </a:stretch>
              </a:blipFill>
              <a:ln w="38100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819827" y="4350873"/>
                <a:ext cx="5104158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Giả sử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S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liên tục trên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 dirty="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827" y="4350873"/>
                <a:ext cx="5104158" cy="535531"/>
              </a:xfrm>
              <a:prstGeom prst="rect">
                <a:avLst/>
              </a:prstGeom>
              <a:blipFill>
                <a:blip r:embed="rId6"/>
                <a:stretch>
                  <a:fillRect l="-1912" t="-3409" b="-17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612" y="1937369"/>
            <a:ext cx="4543820" cy="172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809813" y="4609946"/>
            <a:ext cx="2621576" cy="1639610"/>
            <a:chOff x="1505154" y="2459003"/>
            <a:chExt cx="5243835" cy="3279647"/>
          </a:xfrm>
        </p:grpSpPr>
        <p:grpSp>
          <p:nvGrpSpPr>
            <p:cNvPr id="23" name="Group 22"/>
            <p:cNvGrpSpPr/>
            <p:nvPr/>
          </p:nvGrpSpPr>
          <p:grpSpPr>
            <a:xfrm>
              <a:off x="1505154" y="3146957"/>
              <a:ext cx="4908394" cy="2591693"/>
              <a:chOff x="1980750" y="4298499"/>
              <a:chExt cx="4908394" cy="2591693"/>
            </a:xfrm>
          </p:grpSpPr>
          <p:sp>
            <p:nvSpPr>
              <p:cNvPr id="25" name="AutoShape 32"/>
              <p:cNvSpPr>
                <a:spLocks noChangeArrowheads="1"/>
              </p:cNvSpPr>
              <p:nvPr/>
            </p:nvSpPr>
            <p:spPr bwMode="auto">
              <a:xfrm>
                <a:off x="1980750" y="4298499"/>
                <a:ext cx="4908394" cy="2591693"/>
              </a:xfrm>
              <a:prstGeom prst="roundRect">
                <a:avLst>
                  <a:gd name="adj" fmla="val 9125"/>
                </a:avLst>
              </a:prstGeom>
              <a:solidFill>
                <a:srgbClr val="6DE034">
                  <a:alpha val="34902"/>
                </a:srgbClr>
              </a:solidFill>
              <a:ln w="6350" algn="ctr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100" b="1">
                    <a:solidFill>
                      <a:schemeClr val="bg1"/>
                    </a:solidFill>
                    <a:latin typeface="Times New Roman" pitchFamily="18" charset="0"/>
                  </a:rPr>
                  <a:t>  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AutoShape 32"/>
                  <p:cNvSpPr>
                    <a:spLocks noChangeArrowheads="1"/>
                  </p:cNvSpPr>
                  <p:nvPr/>
                </p:nvSpPr>
                <p:spPr bwMode="auto">
                  <a:xfrm>
                    <a:off x="2662804" y="5388668"/>
                    <a:ext cx="2945140" cy="377544"/>
                  </a:xfrm>
                  <a:prstGeom prst="roundRect">
                    <a:avLst>
                      <a:gd name="adj" fmla="val 0"/>
                    </a:avLst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222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marL="342900" indent="-34290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indent="0" fontAlgn="base">
                      <a:spcBef>
                        <a:spcPct val="0"/>
                      </a:spcBef>
                      <a:spcAft>
                        <a:spcPct val="0"/>
                      </a:spcAft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altLang="en-US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d</m:t>
                              </m:r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nary>
                        </m:oMath>
                      </m:oMathPara>
                    </a14:m>
                    <a:endParaRPr lang="en-US" altLang="en-US" sz="2400">
                      <a:solidFill>
                        <a:srgbClr val="FF0000"/>
                      </a:solidFill>
                      <a:latin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AutoShape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662804" y="5388668"/>
                    <a:ext cx="2945140" cy="377544"/>
                  </a:xfrm>
                  <a:prstGeom prst="roundRect">
                    <a:avLst>
                      <a:gd name="adj" fmla="val 0"/>
                    </a:avLst>
                  </a:prstGeom>
                  <a:blipFill rotWithShape="1">
                    <a:blip r:embed="rId8"/>
                    <a:stretch>
                      <a:fillRect t="-220968" r="-26860" b="-245161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22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AutoShape 32"/>
                <p:cNvSpPr>
                  <a:spLocks noChangeArrowheads="1"/>
                </p:cNvSpPr>
                <p:nvPr/>
              </p:nvSpPr>
              <p:spPr bwMode="auto">
                <a:xfrm>
                  <a:off x="6078107" y="2459003"/>
                  <a:ext cx="670882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r>
                    <a:rPr lang="en-US" altLang="en-US" sz="1100" dirty="0">
                      <a:solidFill>
                        <a:schemeClr val="bg1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en-US" sz="1100" i="1">
                          <a:solidFill>
                            <a:schemeClr val="bg1"/>
                          </a:solidFill>
                          <a:latin typeface="Cambria Math"/>
                        </a:rPr>
                        <m:t>(1)</m:t>
                      </m:r>
                    </m:oMath>
                  </a14:m>
                  <a:endParaRPr lang="en-US" altLang="en-US" sz="1100" dirty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78107" y="2459003"/>
                  <a:ext cx="670882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9"/>
                  <a:stretch>
                    <a:fillRect r="-1818" b="-2741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AutoShape 32"/>
              <p:cNvSpPr>
                <a:spLocks noChangeArrowheads="1"/>
              </p:cNvSpPr>
              <p:nvPr/>
            </p:nvSpPr>
            <p:spPr bwMode="auto">
              <a:xfrm>
                <a:off x="10431389" y="5341603"/>
                <a:ext cx="894510" cy="50332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altLang="en-US" sz="240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</a:rPr>
                      <m:t>(</m:t>
                    </m:r>
                    <m:r>
                      <a:rPr lang="en-US" altLang="en-US" sz="2400" i="1">
                        <a:latin typeface="Cambria Math"/>
                      </a:rPr>
                      <m:t>1</m:t>
                    </m:r>
                    <m:r>
                      <a:rPr lang="en-US" altLang="en-US" sz="2400" i="1">
                        <a:latin typeface="Cambria Math"/>
                      </a:rPr>
                      <m:t>)</m:t>
                    </m:r>
                  </m:oMath>
                </a14:m>
                <a:endParaRPr lang="en-US" altLang="en-US" sz="240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7" name="AutoShap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1389" y="5341603"/>
                <a:ext cx="894510" cy="503326"/>
              </a:xfrm>
              <a:prstGeom prst="roundRect">
                <a:avLst>
                  <a:gd name="adj" fmla="val 0"/>
                </a:avLst>
              </a:prstGeom>
              <a:blipFill>
                <a:blip r:embed="rId10"/>
                <a:stretch>
                  <a:fillRect b="-144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06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7" grpId="0" animBg="1"/>
      <p:bldP spid="19" grpId="0" animBg="1"/>
      <p:bldP spid="20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914865"/>
            <a:chOff x="1177638" y="2491133"/>
            <a:chExt cx="23512749" cy="38302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34262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dụ 1: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93978" y="3614765"/>
            <a:ext cx="11733272" cy="3047604"/>
            <a:chOff x="1222851" y="5331405"/>
            <a:chExt cx="23543736" cy="7479268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885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trên bởi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hoành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(0≤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≤2)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ta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có diện tích bằng </a:t>
                </a:r>
                <a14:m>
                  <m:oMath xmlns:m="http://schemas.openxmlformats.org/officeDocument/2006/math"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885131"/>
              </a:xfrm>
              <a:prstGeom prst="rect">
                <a:avLst/>
              </a:prstGeom>
              <a:blipFill>
                <a:blip r:embed="rId4"/>
                <a:stretch>
                  <a:fillRect l="-866" t="-9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180274" y="4642176"/>
            <a:ext cx="248637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 err="1" smtClean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</a:t>
            </a:r>
            <a:r>
              <a:rPr lang="vi-VN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200" dirty="0" smtClean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181698" y="3770359"/>
            <a:ext cx="0" cy="289671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0"/>
          <p:cNvGraphicFramePr>
            <a:graphicFrameLocks noChangeAspect="1"/>
          </p:cNvGraphicFramePr>
          <p:nvPr>
            <p:extLst/>
          </p:nvPr>
        </p:nvGraphicFramePr>
        <p:xfrm>
          <a:off x="9910954" y="5119174"/>
          <a:ext cx="1213591" cy="405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name="Equation" r:id="rId5" imgW="799920" imgH="279360" progId="Equation.DSMT4">
                  <p:embed/>
                </p:oleObj>
              </mc:Choice>
              <mc:Fallback>
                <p:oleObj name="Equation" r:id="rId5" imgW="799920" imgH="279360" progId="Equation.DSMT4">
                  <p:embed/>
                  <p:pic>
                    <p:nvPicPr>
                      <p:cNvPr id="41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0954" y="5119174"/>
                        <a:ext cx="1213591" cy="405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/>
          </p:nvPr>
        </p:nvGraphicFramePr>
        <p:xfrm>
          <a:off x="9867409" y="4355993"/>
          <a:ext cx="1355726" cy="330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name="Equation" r:id="rId7" imgW="850680" imgH="215640" progId="Equation.DSMT4">
                  <p:embed/>
                </p:oleObj>
              </mc:Choice>
              <mc:Fallback>
                <p:oleObj name="Equation" r:id="rId7" imgW="850680" imgH="215640" progId="Equation.DSMT4">
                  <p:embed/>
                  <p:pic>
                    <p:nvPicPr>
                      <p:cNvPr id="44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7409" y="4355993"/>
                        <a:ext cx="1355726" cy="330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9399887" y="3859167"/>
            <a:ext cx="199132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7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655877"/>
              </p:ext>
            </p:extLst>
          </p:nvPr>
        </p:nvGraphicFramePr>
        <p:xfrm>
          <a:off x="9397858" y="5562322"/>
          <a:ext cx="2262934" cy="98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name="Equation" r:id="rId9" imgW="1193760" imgH="545760" progId="Equation.DSMT4">
                  <p:embed/>
                </p:oleObj>
              </mc:Choice>
              <mc:Fallback>
                <p:oleObj name="Equation" r:id="rId9" imgW="1193760" imgH="545760" progId="Equation.DSMT4">
                  <p:embed/>
                  <p:pic>
                    <p:nvPicPr>
                      <p:cNvPr id="47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7858" y="5562322"/>
                        <a:ext cx="2262934" cy="988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43400" y="4311540"/>
            <a:ext cx="502810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 tích thiết diện:</a:t>
            </a:r>
            <a:endParaRPr lang="en-US" altLang="en-US" sz="24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3064959" y="4351292"/>
          <a:ext cx="1459906" cy="488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Equation" r:id="rId11" imgW="799920" imgH="279360" progId="Equation.DSMT4">
                  <p:embed/>
                </p:oleObj>
              </mc:Choice>
              <mc:Fallback>
                <p:oleObj name="Equation" r:id="rId11" imgW="799920" imgH="27936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4959" y="4351292"/>
                        <a:ext cx="1459906" cy="4883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360953" y="4974068"/>
                <a:ext cx="3085632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 smtClean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53" y="4974068"/>
                <a:ext cx="3085632" cy="535531"/>
              </a:xfrm>
              <a:prstGeom prst="rect">
                <a:avLst/>
              </a:prstGeom>
              <a:blipFill>
                <a:blip r:embed="rId13"/>
                <a:stretch>
                  <a:fillRect l="-2964" t="-3409" r="-1976" b="-17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3382521" y="4778937"/>
          <a:ext cx="1532533" cy="955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Equation" r:id="rId14" imgW="838080" imgH="545760" progId="Equation.DSMT4">
                  <p:embed/>
                </p:oleObj>
              </mc:Choice>
              <mc:Fallback>
                <p:oleObj name="Equation" r:id="rId14" imgW="838080" imgH="54576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521" y="4778937"/>
                        <a:ext cx="1532533" cy="9556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649555"/>
              </p:ext>
            </p:extLst>
          </p:nvPr>
        </p:nvGraphicFramePr>
        <p:xfrm>
          <a:off x="4982681" y="4914900"/>
          <a:ext cx="142081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Equation" r:id="rId16" imgW="749160" imgH="368280" progId="Equation.DSMT4">
                  <p:embed/>
                </p:oleObj>
              </mc:Choice>
              <mc:Fallback>
                <p:oleObj name="Equation" r:id="rId16" imgW="749160" imgH="368280" progId="Equation.DSMT4">
                  <p:embed/>
                  <p:pic>
                    <p:nvPicPr>
                      <p:cNvPr id="52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2681" y="4914900"/>
                        <a:ext cx="142081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extBox 54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964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6" grpId="1"/>
      <p:bldP spid="46" grpId="0"/>
      <p:bldP spid="46" grpId="1"/>
      <p:bldP spid="48" grpId="0"/>
      <p:bldP spid="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914865"/>
            <a:chOff x="1177638" y="2491133"/>
            <a:chExt cx="23512749" cy="38302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34262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2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619474"/>
            <a:ext cx="11733272" cy="3047604"/>
            <a:chOff x="1222851" y="5331405"/>
            <a:chExt cx="23543736" cy="7479268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3"/>
                <a:ext cx="11260175" cy="2810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trên bởi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hoành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(0≤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ta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 defTabSz="457109" fontAlgn="base">
                  <a:lnSpc>
                    <a:spcPct val="120000"/>
                  </a:lnSpc>
                </a:pP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3"/>
                <a:ext cx="11260175" cy="2810256"/>
              </a:xfrm>
              <a:prstGeom prst="rect">
                <a:avLst/>
              </a:prstGeom>
              <a:blipFill>
                <a:blip r:embed="rId4"/>
                <a:stretch>
                  <a:fillRect l="-866" t="-65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400074" y="4686136"/>
            <a:ext cx="248637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2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hình tròn: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181698" y="3770359"/>
            <a:ext cx="0" cy="289671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0"/>
          <p:cNvGraphicFramePr>
            <a:graphicFrameLocks noChangeAspect="1"/>
          </p:cNvGraphicFramePr>
          <p:nvPr>
            <p:extLst/>
          </p:nvPr>
        </p:nvGraphicFramePr>
        <p:xfrm>
          <a:off x="9867409" y="5155976"/>
          <a:ext cx="924599" cy="33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7" name="Equation" r:id="rId5" imgW="609480" imgH="228600" progId="Equation.DSMT4">
                  <p:embed/>
                </p:oleObj>
              </mc:Choice>
              <mc:Fallback>
                <p:oleObj name="Equation" r:id="rId5" imgW="609480" imgH="228600" progId="Equation.DSMT4">
                  <p:embed/>
                  <p:pic>
                    <p:nvPicPr>
                      <p:cNvPr id="41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7409" y="5155976"/>
                        <a:ext cx="924599" cy="33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/>
          </p:nvPr>
        </p:nvGraphicFramePr>
        <p:xfrm>
          <a:off x="9847568" y="4355979"/>
          <a:ext cx="1396025" cy="330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8" name="Equation" r:id="rId7" imgW="876240" imgH="215640" progId="Equation.DSMT4">
                  <p:embed/>
                </p:oleObj>
              </mc:Choice>
              <mc:Fallback>
                <p:oleObj name="Equation" r:id="rId7" imgW="876240" imgH="215640" progId="Equation.DSMT4">
                  <p:embed/>
                  <p:pic>
                    <p:nvPicPr>
                      <p:cNvPr id="44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7568" y="4355979"/>
                        <a:ext cx="1396025" cy="3301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9399887" y="3859167"/>
            <a:ext cx="199132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7" name="Object 46"/>
          <p:cNvGraphicFramePr>
            <a:graphicFrameLocks noChangeAspect="1"/>
          </p:cNvGraphicFramePr>
          <p:nvPr>
            <p:extLst/>
          </p:nvPr>
        </p:nvGraphicFramePr>
        <p:xfrm>
          <a:off x="9547322" y="5562322"/>
          <a:ext cx="2262934" cy="98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9" name="Equation" r:id="rId9" imgW="1193760" imgH="545760" progId="Equation.DSMT4">
                  <p:embed/>
                </p:oleObj>
              </mc:Choice>
              <mc:Fallback>
                <p:oleObj name="Equation" r:id="rId9" imgW="1193760" imgH="545760" progId="Equation.DSMT4">
                  <p:embed/>
                  <p:pic>
                    <p:nvPicPr>
                      <p:cNvPr id="47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7322" y="5562322"/>
                        <a:ext cx="2262934" cy="988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43400" y="4311540"/>
            <a:ext cx="502810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 tích thiết diện:</a:t>
            </a:r>
            <a:endParaRPr lang="en-US" altLang="en-US" sz="24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3107127" y="4252012"/>
          <a:ext cx="2455543" cy="687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0" name="Equation" r:id="rId11" imgW="1346040" imgH="393480" progId="Equation.DSMT4">
                  <p:embed/>
                </p:oleObj>
              </mc:Choice>
              <mc:Fallback>
                <p:oleObj name="Equation" r:id="rId11" imgW="1346040" imgH="39348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7127" y="4252012"/>
                        <a:ext cx="2455543" cy="6872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360953" y="4974068"/>
                <a:ext cx="3112009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53" y="4974068"/>
                <a:ext cx="3112009" cy="535531"/>
              </a:xfrm>
              <a:prstGeom prst="rect">
                <a:avLst/>
              </a:prstGeom>
              <a:blipFill>
                <a:blip r:embed="rId13"/>
                <a:stretch>
                  <a:fillRect l="-2935" t="-3409" r="-978" b="-17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3353157" y="4800421"/>
          <a:ext cx="2136497" cy="955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1" name="Equation" r:id="rId14" imgW="1168200" imgH="545760" progId="Equation.DSMT4">
                  <p:embed/>
                </p:oleObj>
              </mc:Choice>
              <mc:Fallback>
                <p:oleObj name="Equation" r:id="rId14" imgW="1168200" imgH="54576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3157" y="4800421"/>
                        <a:ext cx="2136497" cy="955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5486480" y="4357193"/>
          <a:ext cx="1367453" cy="44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Equation" r:id="rId16" imgW="749160" imgH="253800" progId="Equation.DSMT4">
                  <p:embed/>
                </p:oleObj>
              </mc:Choice>
              <mc:Fallback>
                <p:oleObj name="Equation" r:id="rId16" imgW="749160" imgH="2538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80" y="4357193"/>
                        <a:ext cx="1367453" cy="443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5524575" y="4998886"/>
          <a:ext cx="2328395" cy="563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Equation" r:id="rId18" imgW="1257120" imgH="317160" progId="Equation.DSMT4">
                  <p:embed/>
                </p:oleObj>
              </mc:Choice>
              <mc:Fallback>
                <p:oleObj name="Equation" r:id="rId18" imgW="1257120" imgH="31716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75" y="4998886"/>
                        <a:ext cx="2328395" cy="563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15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6" grpId="1"/>
      <p:bldP spid="46" grpId="0"/>
      <p:bldP spid="46" grpId="1"/>
      <p:bldP spid="48" grpId="0"/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6"/>
          <p:cNvGrpSpPr/>
          <p:nvPr/>
        </p:nvGrpSpPr>
        <p:grpSpPr>
          <a:xfrm>
            <a:off x="305554" y="1105201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672807" y="7640053"/>
                  <a:ext cx="980809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565939"/>
            <a:ext cx="7390438" cy="499762"/>
            <a:chOff x="7207956" y="7543799"/>
            <a:chExt cx="24416171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24416171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2.   Thể tích khối chóp và khối chóp cụt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59670" y="7543799"/>
              <a:ext cx="1008694" cy="557978"/>
              <a:chOff x="7459669" y="7543800"/>
              <a:chExt cx="1008694" cy="557978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858058" y="7640053"/>
                <a:ext cx="610305" cy="461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en-US" sz="900" b="1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45887" y="2133769"/>
            <a:ext cx="11754844" cy="1042262"/>
            <a:chOff x="1177638" y="2491133"/>
            <a:chExt cx="23512749" cy="2084796"/>
          </a:xfrm>
        </p:grpSpPr>
        <p:sp>
          <p:nvSpPr>
            <p:cNvPr id="17" name="Rounded Rectangle 16"/>
            <p:cNvSpPr/>
            <p:nvPr/>
          </p:nvSpPr>
          <p:spPr>
            <a:xfrm>
              <a:off x="1177638" y="2895122"/>
              <a:ext cx="23512749" cy="1680807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77638" y="2491133"/>
              <a:ext cx="3684788" cy="961553"/>
              <a:chOff x="1177638" y="2491133"/>
              <a:chExt cx="3684788" cy="961553"/>
            </a:xfrm>
          </p:grpSpPr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149149" y="2590800"/>
                <a:ext cx="2713277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toán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2" name="Round Diagonal Corner Rectangle 21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3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4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5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6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2" name="Group 31"/>
          <p:cNvGrpSpPr/>
          <p:nvPr/>
        </p:nvGrpSpPr>
        <p:grpSpPr>
          <a:xfrm>
            <a:off x="267459" y="3323506"/>
            <a:ext cx="11733272" cy="3352365"/>
            <a:chOff x="1222851" y="5331405"/>
            <a:chExt cx="23543736" cy="8227198"/>
          </a:xfrm>
        </p:grpSpPr>
        <p:sp>
          <p:nvSpPr>
            <p:cNvPr id="33" name="Rounded Rectangle 32"/>
            <p:cNvSpPr/>
            <p:nvPr/>
          </p:nvSpPr>
          <p:spPr>
            <a:xfrm>
              <a:off x="1224549" y="5601638"/>
              <a:ext cx="23542038" cy="795696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" name="Group 60"/>
            <p:cNvGrpSpPr/>
            <p:nvPr/>
          </p:nvGrpSpPr>
          <p:grpSpPr>
            <a:xfrm>
              <a:off x="1222851" y="5331405"/>
              <a:ext cx="4373606" cy="1057460"/>
              <a:chOff x="1224542" y="6305967"/>
              <a:chExt cx="4374112" cy="1062851"/>
            </a:xfrm>
          </p:grpSpPr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 rot="16200000" flipV="1">
                <a:off x="3189469" y="4929580"/>
                <a:ext cx="828631" cy="3615063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91563" y="6305967"/>
                <a:ext cx="3507091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Hướng dẫn</a:t>
                </a:r>
              </a:p>
            </p:txBody>
          </p:sp>
          <p:sp>
            <p:nvSpPr>
              <p:cNvPr id="38" name="Round Diagonal Corner Rectangle 37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40" name="Rectangle 39"/>
          <p:cNvSpPr/>
          <p:nvPr/>
        </p:nvSpPr>
        <p:spPr>
          <a:xfrm>
            <a:off x="318787" y="2705194"/>
            <a:ext cx="940947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400"/>
              </a:spcAft>
              <a:tabLst>
                <a:tab pos="314897" algn="l"/>
              </a:tabLst>
            </a:pP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Tính thể tích khối chóp có diện tích đáy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B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và chiều cao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h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  <a:endParaRPr lang="vi-VN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pic>
        <p:nvPicPr>
          <p:cNvPr id="45" name="Picture 8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23" y="3507050"/>
            <a:ext cx="3081818" cy="306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388611" y="3699385"/>
            <a:ext cx="1237965" cy="53553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defTabSz="457109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4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Rectangle 51"/>
              <p:cNvSpPr/>
              <p:nvPr/>
            </p:nvSpPr>
            <p:spPr>
              <a:xfrm>
                <a:off x="1255289" y="3701460"/>
                <a:ext cx="1652823" cy="535531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𝑂𝐻</m:t>
                      </m:r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h</m:t>
                      </m:r>
                    </m:oMath>
                  </m:oMathPara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289" y="3701460"/>
                <a:ext cx="1652823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457918" y="4209957"/>
                <a:ext cx="7390454" cy="68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i="1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MNPQ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18" y="4209957"/>
                <a:ext cx="7390454" cy="685444"/>
              </a:xfrm>
              <a:prstGeom prst="rect">
                <a:avLst/>
              </a:prstGeom>
              <a:blipFill>
                <a:blip r:embed="rId6"/>
                <a:stretch>
                  <a:fillRect l="-1238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376155" y="4904908"/>
          <a:ext cx="1548766" cy="71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1" name="Equation" r:id="rId7" imgW="1002960" imgH="482400" progId="Equation.DSMT4">
                  <p:embed/>
                </p:oleObj>
              </mc:Choice>
              <mc:Fallback>
                <p:oleObj name="Equation" r:id="rId7" imgW="1002960" imgH="48240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55" y="4904908"/>
                        <a:ext cx="1548766" cy="715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084117" y="4952802"/>
          <a:ext cx="1764276" cy="676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2" name="Equation" r:id="rId9" imgW="1143000" imgH="457200" progId="Equation.DSMT4">
                  <p:embed/>
                </p:oleObj>
              </mc:Choice>
              <mc:Fallback>
                <p:oleObj name="Equation" r:id="rId9" imgW="114300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4117" y="4952802"/>
                        <a:ext cx="1764276" cy="6769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393357" y="5714702"/>
            <a:ext cx="45014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chóp: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543632" y="5559817"/>
          <a:ext cx="1679668" cy="89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Equation" r:id="rId11" imgW="977760" imgH="545760" progId="Equation.DSMT4">
                  <p:embed/>
                </p:oleObj>
              </mc:Choice>
              <mc:Fallback>
                <p:oleObj name="Equation" r:id="rId11" imgW="97776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632" y="5559817"/>
                        <a:ext cx="1679668" cy="89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5219391" y="5517324"/>
          <a:ext cx="1067084" cy="922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4" name="Equation" r:id="rId13" imgW="660240" imgH="596880" progId="Equation.DSMT4">
                  <p:embed/>
                </p:oleObj>
              </mc:Choice>
              <mc:Fallback>
                <p:oleObj name="Equation" r:id="rId13" imgW="660240" imgH="59688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391" y="5517324"/>
                        <a:ext cx="1067084" cy="922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6214542" y="5581818"/>
          <a:ext cx="2049412" cy="793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Equation" r:id="rId15" imgW="1193760" imgH="482400" progId="Equation.DSMT4">
                  <p:embed/>
                </p:oleObj>
              </mc:Choice>
              <mc:Fallback>
                <p:oleObj name="Equation" r:id="rId15" imgW="1193760" imgH="48240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4542" y="5581818"/>
                        <a:ext cx="2049412" cy="7930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7"/>
          <p:cNvSpPr/>
          <p:nvPr/>
        </p:nvSpPr>
        <p:spPr>
          <a:xfrm>
            <a:off x="7496407" y="5568127"/>
            <a:ext cx="885295" cy="822203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27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  <p:bldP spid="52" grpId="0"/>
      <p:bldP spid="53" grpId="0"/>
      <p:bldP spid="54" grpId="0"/>
      <p:bldP spid="5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229364" y="3469991"/>
            <a:ext cx="11754844" cy="3235183"/>
            <a:chOff x="1177638" y="2491133"/>
            <a:chExt cx="23512749" cy="6471209"/>
          </a:xfrm>
        </p:grpSpPr>
        <p:sp>
          <p:nvSpPr>
            <p:cNvPr id="43" name="Rounded Rectangle 42"/>
            <p:cNvSpPr/>
            <p:nvPr/>
          </p:nvSpPr>
          <p:spPr>
            <a:xfrm>
              <a:off x="1177638" y="2895122"/>
              <a:ext cx="23512749" cy="6067220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1177638" y="2491133"/>
              <a:ext cx="7599831" cy="961553"/>
              <a:chOff x="1177638" y="2491133"/>
              <a:chExt cx="7599831" cy="961553"/>
            </a:xfrm>
          </p:grpSpPr>
          <p:sp>
            <p:nvSpPr>
              <p:cNvPr id="54" name="Freeform 20"/>
              <p:cNvSpPr>
                <a:spLocks/>
              </p:cNvSpPr>
              <p:nvPr/>
            </p:nvSpPr>
            <p:spPr bwMode="auto">
              <a:xfrm rot="16200000" flipV="1">
                <a:off x="4748240" y="-536757"/>
                <a:ext cx="739982" cy="7054013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149149" y="2590800"/>
                <a:ext cx="6628320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Thể tích khối chóp cụt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6" name="Round Diagonal Corner Rectangle 55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57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58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59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0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1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2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3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4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41" name="Group 26"/>
          <p:cNvGrpSpPr/>
          <p:nvPr/>
        </p:nvGrpSpPr>
        <p:grpSpPr>
          <a:xfrm>
            <a:off x="305554" y="1105201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672807" y="7640053"/>
                  <a:ext cx="980809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565939"/>
            <a:ext cx="7390438" cy="499762"/>
            <a:chOff x="7207956" y="7543799"/>
            <a:chExt cx="24416171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24416171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2.   Thể tích khối chóp và khối chóp cụt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59670" y="7543799"/>
              <a:ext cx="1008694" cy="557978"/>
              <a:chOff x="7459669" y="7543800"/>
              <a:chExt cx="1008694" cy="557978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858058" y="7640053"/>
                <a:ext cx="610305" cy="461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en-US" sz="900" b="1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45887" y="2133769"/>
            <a:ext cx="11754844" cy="1205345"/>
            <a:chOff x="1177638" y="2491133"/>
            <a:chExt cx="23512749" cy="2411004"/>
          </a:xfrm>
        </p:grpSpPr>
        <p:sp>
          <p:nvSpPr>
            <p:cNvPr id="17" name="Rounded Rectangle 16"/>
            <p:cNvSpPr/>
            <p:nvPr/>
          </p:nvSpPr>
          <p:spPr>
            <a:xfrm>
              <a:off x="1177638" y="2895122"/>
              <a:ext cx="23512749" cy="2007015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77638" y="2491133"/>
              <a:ext cx="6538502" cy="961553"/>
              <a:chOff x="1177638" y="2491133"/>
              <a:chExt cx="6538502" cy="961553"/>
            </a:xfrm>
          </p:grpSpPr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 rot="16200000" flipV="1">
                <a:off x="4198315" y="13170"/>
                <a:ext cx="739981" cy="59541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149148" y="2590800"/>
                <a:ext cx="556699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Thể tích khối chóp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2" name="Round Diagonal Corner Rectangle 21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3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4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5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6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sp>
        <p:nvSpPr>
          <p:cNvPr id="40" name="Rectangle 39"/>
          <p:cNvSpPr/>
          <p:nvPr/>
        </p:nvSpPr>
        <p:spPr>
          <a:xfrm>
            <a:off x="318787" y="2705194"/>
            <a:ext cx="1057718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400"/>
              </a:spcAft>
              <a:tabLst>
                <a:tab pos="314897" algn="l"/>
              </a:tabLst>
            </a:pP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Thể tích khối chóp có diện tích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B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đáy và chiều cao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h 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được tính bởi công thức:</a:t>
            </a:r>
            <a:endParaRPr lang="vi-VN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43649" y="4012857"/>
            <a:ext cx="7619008" cy="97872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defTabSz="457109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khối chóp cụt có diện tích hai đáy lần lượt là </a:t>
            </a:r>
            <a:r>
              <a:rPr lang="en-US" altLang="en-US" sz="2400" i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B, B’ </a:t>
            </a: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và chiều cao </a:t>
            </a:r>
            <a:r>
              <a:rPr lang="en-US" altLang="en-US" sz="2400" i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được tính bởi công thức:</a:t>
            </a:r>
            <a:endParaRPr lang="vi-VN" sz="2400" dirty="0">
              <a:latin typeface="Cambria" panose="02040503050406030204" pitchFamily="18" charset="0"/>
            </a:endParaRPr>
          </a:p>
        </p:txBody>
      </p:sp>
      <p:pic>
        <p:nvPicPr>
          <p:cNvPr id="66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272" y="3719516"/>
            <a:ext cx="3327748" cy="294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" name="Group 67"/>
          <p:cNvGrpSpPr/>
          <p:nvPr/>
        </p:nvGrpSpPr>
        <p:grpSpPr>
          <a:xfrm>
            <a:off x="10375973" y="2404395"/>
            <a:ext cx="1472378" cy="854006"/>
            <a:chOff x="2662804" y="4676452"/>
            <a:chExt cx="2945140" cy="1708235"/>
          </a:xfrm>
        </p:grpSpPr>
        <p:sp>
          <p:nvSpPr>
            <p:cNvPr id="70" name="AutoShape 32"/>
            <p:cNvSpPr>
              <a:spLocks noChangeArrowheads="1"/>
            </p:cNvSpPr>
            <p:nvPr/>
          </p:nvSpPr>
          <p:spPr bwMode="auto">
            <a:xfrm>
              <a:off x="2662804" y="4676452"/>
              <a:ext cx="2945140" cy="1708235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100" b="1">
                  <a:solidFill>
                    <a:schemeClr val="bg1"/>
                  </a:solidFill>
                  <a:latin typeface="Times New Roman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AutoShape 32"/>
                <p:cNvSpPr>
                  <a:spLocks noChangeArrowheads="1"/>
                </p:cNvSpPr>
                <p:nvPr/>
              </p:nvSpPr>
              <p:spPr bwMode="auto">
                <a:xfrm>
                  <a:off x="266280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𝐵h</m:t>
                        </m:r>
                      </m:oMath>
                    </m:oMathPara>
                  </a14:m>
                  <a:endParaRPr lang="en-US" altLang="en-US" sz="2400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6280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4"/>
                  <a:stretch>
                    <a:fillRect t="-109677" b="-13225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2" name="Group 71"/>
          <p:cNvGrpSpPr/>
          <p:nvPr/>
        </p:nvGrpSpPr>
        <p:grpSpPr>
          <a:xfrm>
            <a:off x="2400781" y="5312000"/>
            <a:ext cx="3299923" cy="854006"/>
            <a:chOff x="2102744" y="4795723"/>
            <a:chExt cx="6600705" cy="1708235"/>
          </a:xfrm>
        </p:grpSpPr>
        <p:sp>
          <p:nvSpPr>
            <p:cNvPr id="73" name="AutoShape 32"/>
            <p:cNvSpPr>
              <a:spLocks noChangeArrowheads="1"/>
            </p:cNvSpPr>
            <p:nvPr/>
          </p:nvSpPr>
          <p:spPr bwMode="auto">
            <a:xfrm>
              <a:off x="2102744" y="4795723"/>
              <a:ext cx="6600705" cy="1708235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100" b="1">
                  <a:solidFill>
                    <a:schemeClr val="bg1"/>
                  </a:solidFill>
                  <a:latin typeface="Times New Roman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AutoShape 32"/>
                <p:cNvSpPr>
                  <a:spLocks noChangeArrowheads="1"/>
                </p:cNvSpPr>
                <p:nvPr/>
              </p:nvSpPr>
              <p:spPr bwMode="auto">
                <a:xfrm>
                  <a:off x="240754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h</m:t>
                            </m:r>
                          </m:num>
                          <m:den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𝐵𝐵</m:t>
                            </m:r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′</m:t>
                            </m:r>
                          </m:e>
                        </m:rad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′)</m:t>
                        </m:r>
                      </m:oMath>
                    </m:oMathPara>
                  </a14:m>
                  <a:endParaRPr lang="en-US" altLang="en-US" sz="2400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4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40754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5"/>
                  <a:stretch>
                    <a:fillRect t="-111290" r="-104762" b="-133871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TextBox 66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82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6"/>
          <p:cNvGrpSpPr/>
          <p:nvPr/>
        </p:nvGrpSpPr>
        <p:grpSpPr>
          <a:xfrm>
            <a:off x="305554" y="800440"/>
            <a:ext cx="5395150" cy="499763"/>
            <a:chOff x="7459670" y="7543799"/>
            <a:chExt cx="17824233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6290718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580130" y="7640053"/>
                  <a:ext cx="1166166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grpSp>
        <p:nvGrpSpPr>
          <p:cNvPr id="14" name="Group 27"/>
          <p:cNvGrpSpPr/>
          <p:nvPr/>
        </p:nvGrpSpPr>
        <p:grpSpPr>
          <a:xfrm>
            <a:off x="343650" y="1261182"/>
            <a:ext cx="305318" cy="278952"/>
            <a:chOff x="7459669" y="7543800"/>
            <a:chExt cx="1008694" cy="557978"/>
          </a:xfrm>
        </p:grpSpPr>
        <p:sp>
          <p:nvSpPr>
            <p:cNvPr id="15" name="Isosceles Triangle 44"/>
            <p:cNvSpPr/>
            <p:nvPr/>
          </p:nvSpPr>
          <p:spPr>
            <a:xfrm rot="16200000">
              <a:off x="7469936" y="7533533"/>
              <a:ext cx="143688" cy="164221"/>
            </a:xfrm>
            <a:custGeom>
              <a:avLst/>
              <a:gdLst>
                <a:gd name="connsiteX0" fmla="*/ 0 w 293725"/>
                <a:gd name="connsiteY0" fmla="*/ 164224 h 164224"/>
                <a:gd name="connsiteX1" fmla="*/ 146863 w 293725"/>
                <a:gd name="connsiteY1" fmla="*/ 0 h 164224"/>
                <a:gd name="connsiteX2" fmla="*/ 293725 w 293725"/>
                <a:gd name="connsiteY2" fmla="*/ 164224 h 164224"/>
                <a:gd name="connsiteX3" fmla="*/ 0 w 293725"/>
                <a:gd name="connsiteY3" fmla="*/ 164224 h 164224"/>
                <a:gd name="connsiteX0" fmla="*/ 2363 w 296088"/>
                <a:gd name="connsiteY0" fmla="*/ 164221 h 164221"/>
                <a:gd name="connsiteX1" fmla="*/ 0 w 296088"/>
                <a:gd name="connsiteY1" fmla="*/ 0 h 164221"/>
                <a:gd name="connsiteX2" fmla="*/ 296088 w 296088"/>
                <a:gd name="connsiteY2" fmla="*/ 164221 h 164221"/>
                <a:gd name="connsiteX3" fmla="*/ 2363 w 296088"/>
                <a:gd name="connsiteY3" fmla="*/ 164221 h 16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088" h="164221">
                  <a:moveTo>
                    <a:pt x="2363" y="164221"/>
                  </a:moveTo>
                  <a:cubicBezTo>
                    <a:pt x="1575" y="109481"/>
                    <a:pt x="788" y="54740"/>
                    <a:pt x="0" y="0"/>
                  </a:cubicBezTo>
                  <a:lnTo>
                    <a:pt x="296088" y="164221"/>
                  </a:lnTo>
                  <a:lnTo>
                    <a:pt x="2363" y="16422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858058" y="7640053"/>
              <a:ext cx="610305" cy="461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9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5887" y="1448058"/>
            <a:ext cx="11754844" cy="2057132"/>
            <a:chOff x="1177638" y="2491133"/>
            <a:chExt cx="23512749" cy="4114800"/>
          </a:xfrm>
        </p:grpSpPr>
        <p:sp>
          <p:nvSpPr>
            <p:cNvPr id="65" name="Rounded Rectangle 64"/>
            <p:cNvSpPr/>
            <p:nvPr/>
          </p:nvSpPr>
          <p:spPr>
            <a:xfrm>
              <a:off x="1177638" y="2895122"/>
              <a:ext cx="23512749" cy="3710811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177638" y="2491133"/>
              <a:ext cx="3684788" cy="961553"/>
              <a:chOff x="1177638" y="2491133"/>
              <a:chExt cx="3684788" cy="961553"/>
            </a:xfrm>
          </p:grpSpPr>
          <p:sp>
            <p:nvSpPr>
              <p:cNvPr id="69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149149" y="2590800"/>
                <a:ext cx="2713277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toán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6" name="Round Diagonal Corner Rectangle 75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77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78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79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0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1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3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4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85" name="Group 84"/>
          <p:cNvGrpSpPr/>
          <p:nvPr/>
        </p:nvGrpSpPr>
        <p:grpSpPr>
          <a:xfrm>
            <a:off x="267459" y="3583036"/>
            <a:ext cx="11733272" cy="3122138"/>
            <a:chOff x="1222851" y="5331405"/>
            <a:chExt cx="23543736" cy="7662188"/>
          </a:xfrm>
        </p:grpSpPr>
        <p:sp>
          <p:nvSpPr>
            <p:cNvPr id="86" name="Rounded Rectangle 85"/>
            <p:cNvSpPr/>
            <p:nvPr/>
          </p:nvSpPr>
          <p:spPr>
            <a:xfrm>
              <a:off x="1224549" y="5601638"/>
              <a:ext cx="23542038" cy="739195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60"/>
            <p:cNvGrpSpPr/>
            <p:nvPr/>
          </p:nvGrpSpPr>
          <p:grpSpPr>
            <a:xfrm>
              <a:off x="1222851" y="5331405"/>
              <a:ext cx="4373606" cy="1057460"/>
              <a:chOff x="1224542" y="6305967"/>
              <a:chExt cx="4374112" cy="1062851"/>
            </a:xfrm>
          </p:grpSpPr>
          <p:sp>
            <p:nvSpPr>
              <p:cNvPr id="88" name="Freeform 20"/>
              <p:cNvSpPr>
                <a:spLocks/>
              </p:cNvSpPr>
              <p:nvPr/>
            </p:nvSpPr>
            <p:spPr bwMode="auto">
              <a:xfrm rot="16200000" flipV="1">
                <a:off x="3189469" y="4929580"/>
                <a:ext cx="828631" cy="3615063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2091563" y="6305967"/>
                <a:ext cx="3507091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Hướng dẫn</a:t>
                </a:r>
              </a:p>
            </p:txBody>
          </p:sp>
          <p:sp>
            <p:nvSpPr>
              <p:cNvPr id="90" name="Round Diagonal Corner Rectangle 89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Rectangle 91"/>
              <p:cNvSpPr/>
              <p:nvPr/>
            </p:nvSpPr>
            <p:spPr>
              <a:xfrm>
                <a:off x="318787" y="2019483"/>
                <a:ext cx="9586717" cy="1366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Cho một hình thang cong được giới hạn bởi đồ thị hàm số </a:t>
                </a:r>
                <a14:m>
                  <m:oMath xmlns:m="http://schemas.openxmlformats.org/officeDocument/2006/math"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, trục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và hai đường thẳng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quay xung quanh trục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 tạo thành một khối tròn xoay. Tính thể tích </a:t>
                </a:r>
                <a:r>
                  <a:rPr lang="fr-FR" sz="2400" i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V</a:t>
                </a:r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của nó.</a:t>
                </a:r>
                <a:endParaRPr lang="vi-VN" sz="240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2" name="Rectangle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87" y="2019483"/>
                <a:ext cx="9586717" cy="1366528"/>
              </a:xfrm>
              <a:prstGeom prst="rect">
                <a:avLst/>
              </a:prstGeom>
              <a:blipFill>
                <a:blip r:embed="rId4"/>
                <a:stretch>
                  <a:fillRect l="-954" t="-2232" r="-1462" b="-6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5" name="Picture 10" descr="C:\Users\DELL\Desktop\gif\ok toà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884" y="1675982"/>
            <a:ext cx="1967983" cy="18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33" y="3848046"/>
            <a:ext cx="3003676" cy="275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Box 106"/>
              <p:cNvSpPr txBox="1"/>
              <p:nvPr/>
            </p:nvSpPr>
            <p:spPr>
              <a:xfrm>
                <a:off x="393357" y="4017726"/>
                <a:ext cx="8255011" cy="142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 diện của khối tròn xoay trên tạo bởi mặt phẳng vuông góc với trục </a:t>
                </a:r>
                <a:r>
                  <a:rPr lang="en-US" sz="2400" i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là hình tròn có bán kính bằng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57" y="4017726"/>
                <a:ext cx="8255011" cy="1421928"/>
              </a:xfrm>
              <a:prstGeom prst="rect">
                <a:avLst/>
              </a:prstGeom>
              <a:blipFill>
                <a:blip r:embed="rId7"/>
                <a:stretch>
                  <a:fillRect l="-1182" t="-1288" r="-1108" b="-6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TextBox 107"/>
          <p:cNvSpPr txBox="1"/>
          <p:nvPr/>
        </p:nvSpPr>
        <p:spPr>
          <a:xfrm>
            <a:off x="368503" y="5376450"/>
            <a:ext cx="152232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Suy ra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9" name="Object 108"/>
          <p:cNvGraphicFramePr>
            <a:graphicFrameLocks noChangeAspect="1"/>
          </p:cNvGraphicFramePr>
          <p:nvPr>
            <p:extLst/>
          </p:nvPr>
        </p:nvGraphicFramePr>
        <p:xfrm>
          <a:off x="1323007" y="5421409"/>
          <a:ext cx="2082979" cy="476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Equation" r:id="rId8" imgW="1168200" imgH="279360" progId="Equation.DSMT4">
                  <p:embed/>
                </p:oleObj>
              </mc:Choice>
              <mc:Fallback>
                <p:oleObj name="Equation" r:id="rId8" imgW="1168200" imgH="279360" progId="Equation.DSMT4">
                  <p:embed/>
                  <p:pic>
                    <p:nvPicPr>
                      <p:cNvPr id="109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007" y="5421409"/>
                        <a:ext cx="2082979" cy="4767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" name="TextBox 109"/>
          <p:cNvSpPr txBox="1"/>
          <p:nvPr/>
        </p:nvSpPr>
        <p:spPr>
          <a:xfrm>
            <a:off x="358614" y="5957550"/>
            <a:ext cx="89829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Vậy</a:t>
            </a:r>
          </a:p>
        </p:txBody>
      </p:sp>
      <p:graphicFrame>
        <p:nvGraphicFramePr>
          <p:cNvPr id="111" name="Object 110"/>
          <p:cNvGraphicFramePr>
            <a:graphicFrameLocks noChangeAspect="1"/>
          </p:cNvGraphicFramePr>
          <p:nvPr>
            <p:extLst/>
          </p:nvPr>
        </p:nvGraphicFramePr>
        <p:xfrm>
          <a:off x="1038056" y="5820733"/>
          <a:ext cx="2197160" cy="92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Equation" r:id="rId10" imgW="1244520" imgH="545760" progId="Equation.DSMT4">
                  <p:embed/>
                </p:oleObj>
              </mc:Choice>
              <mc:Fallback>
                <p:oleObj name="Equation" r:id="rId10" imgW="1244520" imgH="545760" progId="Equation.DSMT4">
                  <p:embed/>
                  <p:pic>
                    <p:nvPicPr>
                      <p:cNvPr id="111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056" y="5820733"/>
                        <a:ext cx="2197160" cy="92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62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07" grpId="0"/>
      <p:bldP spid="108" grpId="0"/>
      <p:bldP spid="1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81744" y="1638533"/>
            <a:ext cx="11276132" cy="4365082"/>
          </a:xfrm>
          <a:prstGeom prst="rect">
            <a:avLst/>
          </a:prstGeom>
          <a:solidFill>
            <a:srgbClr val="DBEEF4"/>
          </a:solidFill>
          <a:ln w="6350">
            <a:solidFill>
              <a:srgbClr val="2860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86947" y="1658409"/>
                <a:ext cx="11001987" cy="1865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hàm số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liên tục trên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 tích của khối tròn xoay thu được khi quay hình phẳng giới hạn bởi đồ thị hàm số</a:t>
                </a:r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alt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 hai đường thẳng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xung quanh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được tính bởi công thức: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47" y="1658409"/>
                <a:ext cx="11001987" cy="1865126"/>
              </a:xfrm>
              <a:prstGeom prst="rect">
                <a:avLst/>
              </a:prstGeom>
              <a:blipFill>
                <a:blip r:embed="rId2"/>
                <a:stretch>
                  <a:fillRect l="-886" t="-980" r="-831" b="-4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AutoShape 32"/>
              <p:cNvSpPr>
                <a:spLocks noChangeArrowheads="1"/>
              </p:cNvSpPr>
              <p:nvPr/>
            </p:nvSpPr>
            <p:spPr bwMode="auto">
              <a:xfrm>
                <a:off x="5125300" y="4433330"/>
                <a:ext cx="894510" cy="50332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altLang="en-US" sz="240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</a:rPr>
                      <m:t>(2)</m:t>
                    </m:r>
                  </m:oMath>
                </a14:m>
                <a:endParaRPr lang="en-US" altLang="en-US" sz="240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4" name="AutoShap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25300" y="4433330"/>
                <a:ext cx="894510" cy="503326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 b="-144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597722" y="3978747"/>
            <a:ext cx="3926853" cy="1475546"/>
            <a:chOff x="3195858" y="7957637"/>
            <a:chExt cx="7854729" cy="29514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AutoShape 32"/>
                <p:cNvSpPr>
                  <a:spLocks noChangeArrowheads="1"/>
                </p:cNvSpPr>
                <p:nvPr/>
              </p:nvSpPr>
              <p:spPr bwMode="auto">
                <a:xfrm>
                  <a:off x="3195858" y="8839200"/>
                  <a:ext cx="7854729" cy="100678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95858" y="8839200"/>
                  <a:ext cx="7854729" cy="100678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4"/>
                  <a:stretch>
                    <a:fillRect t="-52121" b="-6121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AutoShape 32"/>
            <p:cNvSpPr>
              <a:spLocks noChangeArrowheads="1"/>
            </p:cNvSpPr>
            <p:nvPr/>
          </p:nvSpPr>
          <p:spPr bwMode="auto">
            <a:xfrm>
              <a:off x="4122151" y="7957637"/>
              <a:ext cx="6002141" cy="2951477"/>
            </a:xfrm>
            <a:prstGeom prst="roundRect">
              <a:avLst>
                <a:gd name="adj" fmla="val 9125"/>
              </a:avLst>
            </a:prstGeom>
            <a:solidFill>
              <a:srgbClr val="FF0066">
                <a:alpha val="35000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121910" tIns="60955" rIns="121910" bIns="60955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</p:grpSp>
      <p:pic>
        <p:nvPicPr>
          <p:cNvPr id="14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10" y="3135795"/>
            <a:ext cx="2982001" cy="273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6"/>
          <p:cNvGrpSpPr/>
          <p:nvPr/>
        </p:nvGrpSpPr>
        <p:grpSpPr>
          <a:xfrm>
            <a:off x="305554" y="800440"/>
            <a:ext cx="5395150" cy="499763"/>
            <a:chOff x="7459670" y="7543799"/>
            <a:chExt cx="17824233" cy="999657"/>
          </a:xfrm>
        </p:grpSpPr>
        <p:sp>
          <p:nvSpPr>
            <p:cNvPr id="16" name="TextBox 15"/>
            <p:cNvSpPr txBox="1"/>
            <p:nvPr/>
          </p:nvSpPr>
          <p:spPr>
            <a:xfrm>
              <a:off x="8993185" y="7620005"/>
              <a:ext cx="16290718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7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20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4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25" name="Round Same Side Corner Rectangle 24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7580130" y="7640053"/>
                  <a:ext cx="1166166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grpSp>
        <p:nvGrpSpPr>
          <p:cNvPr id="23" name="Group 22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00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3" b="45593"/>
          <a:stretch>
            <a:fillRect/>
          </a:stretch>
        </p:blipFill>
        <p:spPr bwMode="auto">
          <a:xfrm>
            <a:off x="7353137" y="1946044"/>
            <a:ext cx="4639699" cy="320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Group 26"/>
          <p:cNvGrpSpPr/>
          <p:nvPr/>
        </p:nvGrpSpPr>
        <p:grpSpPr>
          <a:xfrm>
            <a:off x="305554" y="542492"/>
            <a:ext cx="4495215" cy="499763"/>
            <a:chOff x="7459670" y="7543799"/>
            <a:chExt cx="14851072" cy="999657"/>
          </a:xfrm>
        </p:grpSpPr>
        <p:sp>
          <p:nvSpPr>
            <p:cNvPr id="59" name="TextBox 58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LÝ THUYẾT CƠ BẢN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60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61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62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63" name="Round Same Side Corner Rectangle 62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7765484" y="7640053"/>
                  <a:ext cx="795452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</a:t>
                  </a:r>
                </a:p>
              </p:txBody>
            </p:sp>
          </p:grpSp>
        </p:grpSp>
      </p:grpSp>
      <p:sp>
        <p:nvSpPr>
          <p:cNvPr id="65" name="TextBox 64"/>
          <p:cNvSpPr txBox="1"/>
          <p:nvPr/>
        </p:nvSpPr>
        <p:spPr>
          <a:xfrm>
            <a:off x="496029" y="1113920"/>
            <a:ext cx="93539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vi-VN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y=f</a:t>
            </a:r>
            <a:r>
              <a:rPr lang="en-US" sz="2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(x), y=f</a:t>
            </a:r>
            <a:r>
              <a:rPr lang="en-US" sz="2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91265" y="1683953"/>
            <a:ext cx="5287383" cy="3477875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sz="2200" dirty="0">
                <a:ea typeface="Tahoma" pitchFamily="34" charset="0"/>
                <a:cs typeface="Arial" pitchFamily="34" charset="0"/>
              </a:rPr>
              <a:t>  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Cho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hình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phẳng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(S)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giới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hạn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bởi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:</a:t>
            </a:r>
            <a:r>
              <a:rPr lang="vi-VN" sz="2200" dirty="0">
                <a:ea typeface="Tahoma" pitchFamily="34" charset="0"/>
                <a:cs typeface="Arial" pitchFamily="34" charset="0"/>
              </a:rPr>
              <a:t> </a:t>
            </a:r>
            <a:endParaRPr lang="en-US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r>
              <a:rPr lang="vi-VN" sz="2200" dirty="0">
                <a:ea typeface="Tahoma" pitchFamily="34" charset="0"/>
                <a:cs typeface="Arial" pitchFamily="34" charset="0"/>
              </a:rPr>
              <a:t> 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Khi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đó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diện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tích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của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 (S) </a:t>
            </a:r>
            <a:r>
              <a:rPr lang="en-US" sz="2200" dirty="0" err="1">
                <a:ea typeface="Tahoma" pitchFamily="34" charset="0"/>
                <a:cs typeface="Arial" pitchFamily="34" charset="0"/>
              </a:rPr>
              <a:t>là</a:t>
            </a:r>
            <a:r>
              <a:rPr lang="en-US" sz="2200" dirty="0">
                <a:ea typeface="Tahoma" pitchFamily="34" charset="0"/>
                <a:cs typeface="Arial" pitchFamily="34" charset="0"/>
              </a:rPr>
              <a:t>:</a:t>
            </a:r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  <a:p>
            <a:endParaRPr lang="en-US" sz="2200" dirty="0">
              <a:ea typeface="Tahoma" pitchFamily="34" charset="0"/>
              <a:cs typeface="Arial" pitchFamily="34" charset="0"/>
            </a:endParaRPr>
          </a:p>
          <a:p>
            <a:endParaRPr lang="vi-VN" sz="2200" dirty="0">
              <a:ea typeface="Tahoma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28085"/>
              </p:ext>
            </p:extLst>
          </p:nvPr>
        </p:nvGraphicFramePr>
        <p:xfrm>
          <a:off x="2096020" y="2221659"/>
          <a:ext cx="2355897" cy="13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5" imgW="1930400" imgH="1054100" progId="Equation.DSMT4">
                  <p:embed/>
                </p:oleObj>
              </mc:Choice>
              <mc:Fallback>
                <p:oleObj name="Equation" r:id="rId5" imgW="1930400" imgH="10541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6020" y="2221659"/>
                        <a:ext cx="2355897" cy="13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098976"/>
              </p:ext>
            </p:extLst>
          </p:nvPr>
        </p:nvGraphicFramePr>
        <p:xfrm>
          <a:off x="2210306" y="4199617"/>
          <a:ext cx="2302496" cy="761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7" imgW="1663560" imgH="507960" progId="Equation.DSMT4">
                  <p:embed/>
                </p:oleObj>
              </mc:Choice>
              <mc:Fallback>
                <p:oleObj name="Equation" r:id="rId7" imgW="1663560" imgH="50796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0306" y="4199617"/>
                        <a:ext cx="2302496" cy="761901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/>
              <p:cNvSpPr/>
              <p:nvPr/>
            </p:nvSpPr>
            <p:spPr>
              <a:xfrm>
                <a:off x="496029" y="5380564"/>
                <a:ext cx="11085657" cy="769441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rgbClr val="008000"/>
                </a:solidFill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marL="142846" indent="-142846">
                  <a:buFont typeface="Wingdings" pitchFamily="2" charset="2"/>
                  <a:buChar char="F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b="1">
                        <a:solidFill>
                          <a:srgbClr val="FF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</m:t>
                    </m:r>
                  </m:oMath>
                </a14:m>
                <a:r>
                  <a:rPr lang="fr-FR" sz="2200" dirty="0"/>
                  <a:t> </a:t>
                </a:r>
                <a:r>
                  <a:rPr lang="fr-FR" sz="2200" b="1" dirty="0" err="1"/>
                  <a:t>Lưu</a:t>
                </a:r>
                <a:r>
                  <a:rPr lang="fr-FR" sz="2200" b="1" dirty="0"/>
                  <a:t> ý</a:t>
                </a:r>
                <a:r>
                  <a:rPr lang="fr-FR" sz="2200" dirty="0"/>
                  <a:t> :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Khi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hình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phẳng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(S)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chỉ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giới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hạn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bởi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2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đường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y = f(x)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và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f=g(x)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thì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ta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giải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phương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trình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f(x) = g(x),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các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nghiệm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của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phương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trình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này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chính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US" altLang="en-US" sz="2200" dirty="0" err="1">
                    <a:solidFill>
                      <a:srgbClr val="000000"/>
                    </a:solidFill>
                    <a:cs typeface="Times New Roman" pitchFamily="18" charset="0"/>
                  </a:rPr>
                  <a:t>là</a:t>
                </a:r>
                <a:r>
                  <a:rPr lang="en-US" altLang="en-US" sz="2200" dirty="0">
                    <a:solidFill>
                      <a:srgbClr val="000000"/>
                    </a:solidFill>
                    <a:cs typeface="Times New Roman" pitchFamily="18" charset="0"/>
                  </a:rPr>
                  <a:t> x = a, x = b.</a:t>
                </a:r>
              </a:p>
            </p:txBody>
          </p:sp>
        </mc:Choice>
        <mc:Fallback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29" y="5380564"/>
                <a:ext cx="11085657" cy="769441"/>
              </a:xfrm>
              <a:prstGeom prst="rect">
                <a:avLst/>
              </a:prstGeom>
              <a:blipFill>
                <a:blip r:embed="rId9"/>
                <a:stretch>
                  <a:fillRect l="-383" t="-1481" b="-11111"/>
                </a:stretch>
              </a:blipFill>
              <a:ln w="57150" cmpd="dbl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45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 animBg="1"/>
      <p:bldP spid="6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495819"/>
            <a:chOff x="1177638" y="2491133"/>
            <a:chExt cx="23512749" cy="29920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880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3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352809"/>
            <a:ext cx="11733272" cy="3047604"/>
            <a:chOff x="1222851" y="5331405"/>
            <a:chExt cx="23543736" cy="7479268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 thể tích khối tròn xoay thu được khi quay hình phẳng giới hạn bởi các đường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=0,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xung quanh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  <a:blipFill>
                <a:blip r:embed="rId4"/>
                <a:stretch>
                  <a:fillRect l="-866" t="-12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4844" y="3970796"/>
            <a:ext cx="4941321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tròn xoay: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3" name="Object 52"/>
          <p:cNvGraphicFramePr>
            <a:graphicFrameLocks noChangeAspect="1"/>
          </p:cNvGraphicFramePr>
          <p:nvPr>
            <p:extLst/>
          </p:nvPr>
        </p:nvGraphicFramePr>
        <p:xfrm>
          <a:off x="984470" y="4828435"/>
          <a:ext cx="1982951" cy="960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4" name="Equation" r:id="rId5" imgW="1079280" imgH="545760" progId="Equation.DSMT4">
                  <p:embed/>
                </p:oleObj>
              </mc:Choice>
              <mc:Fallback>
                <p:oleObj name="Equation" r:id="rId5" imgW="1079280" imgH="545760" progId="Equation.DSMT4">
                  <p:embed/>
                  <p:pic>
                    <p:nvPicPr>
                      <p:cNvPr id="53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470" y="4828435"/>
                        <a:ext cx="1982951" cy="960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048397" y="4763847"/>
          <a:ext cx="1577397" cy="106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5" name="Equation" r:id="rId7" imgW="774360" imgH="545760" progId="Equation.DSMT4">
                  <p:embed/>
                </p:oleObj>
              </mc:Choice>
              <mc:Fallback>
                <p:oleObj name="Equation" r:id="rId7" imgW="77436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397" y="4763847"/>
                        <a:ext cx="1577397" cy="1065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4686484" y="4820297"/>
          <a:ext cx="1257254" cy="842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6" name="Equation" r:id="rId9" imgW="634680" imgH="444240" progId="Equation.DSMT4">
                  <p:embed/>
                </p:oleObj>
              </mc:Choice>
              <mc:Fallback>
                <p:oleObj name="Equation" r:id="rId9" imgW="634680" imgH="44424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484" y="4820297"/>
                        <a:ext cx="1257254" cy="842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5981715" y="4845082"/>
          <a:ext cx="1662819" cy="831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7" name="Equation" r:id="rId11" imgW="850680" imgH="444240" progId="Equation.DSMT4">
                  <p:embed/>
                </p:oleObj>
              </mc:Choice>
              <mc:Fallback>
                <p:oleObj name="Equation" r:id="rId11" imgW="850680" imgH="44424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15" y="4845082"/>
                        <a:ext cx="1662819" cy="831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8" name="Straight Connector 57"/>
          <p:cNvCxnSpPr/>
          <p:nvPr/>
        </p:nvCxnSpPr>
        <p:spPr>
          <a:xfrm>
            <a:off x="9181698" y="3504737"/>
            <a:ext cx="0" cy="289567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Object 58"/>
          <p:cNvGraphicFramePr>
            <a:graphicFrameLocks noChangeAspect="1"/>
          </p:cNvGraphicFramePr>
          <p:nvPr>
            <p:extLst/>
          </p:nvPr>
        </p:nvGraphicFramePr>
        <p:xfrm>
          <a:off x="9354199" y="3523409"/>
          <a:ext cx="1677514" cy="1772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8" name="Equation" r:id="rId13" imgW="952200" imgH="1079280" progId="Equation.DSMT4">
                  <p:embed/>
                </p:oleObj>
              </mc:Choice>
              <mc:Fallback>
                <p:oleObj name="Equation" r:id="rId13" imgW="952200" imgH="1079280" progId="Equation.DSMT4">
                  <p:embed/>
                  <p:pic>
                    <p:nvPicPr>
                      <p:cNvPr id="59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4199" y="3523409"/>
                        <a:ext cx="1677514" cy="177230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/>
          </p:nvPr>
        </p:nvGraphicFramePr>
        <p:xfrm>
          <a:off x="9455801" y="5391600"/>
          <a:ext cx="2235200" cy="985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9" name="Equation" r:id="rId15" imgW="1155600" imgH="545760" progId="Equation.DSMT4">
                  <p:embed/>
                </p:oleObj>
              </mc:Choice>
              <mc:Fallback>
                <p:oleObj name="Equation" r:id="rId15" imgW="1155600" imgH="545760" progId="Equation.DSMT4">
                  <p:embed/>
                  <p:pic>
                    <p:nvPicPr>
                      <p:cNvPr id="6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5801" y="5391600"/>
                        <a:ext cx="2235200" cy="9859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633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495819"/>
            <a:chOff x="1177638" y="2491133"/>
            <a:chExt cx="23512749" cy="29920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880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4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162334"/>
            <a:ext cx="11733272" cy="3314269"/>
            <a:chOff x="1222851" y="5331405"/>
            <a:chExt cx="23543736" cy="8133705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863472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20000"/>
                  </a:lnSpc>
                </a:pPr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 thể tích khối tròn xoay thu được khi quay hình phẳng giới hạn bởi các đường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=3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xung quanh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  <a:blipFill>
                <a:blip r:embed="rId4"/>
                <a:stretch>
                  <a:fillRect l="-866" t="-12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/>
          </p:nvPr>
        </p:nvGraphicFramePr>
        <p:xfrm>
          <a:off x="9143604" y="3314715"/>
          <a:ext cx="2798233" cy="144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Equation" r:id="rId5" imgW="1536480" imgH="850680" progId="Equation.DSMT4">
                  <p:embed/>
                </p:oleObj>
              </mc:Choice>
              <mc:Fallback>
                <p:oleObj name="Equation" r:id="rId5" imgW="1536480" imgH="850680" progId="Equation.DSMT4">
                  <p:embed/>
                  <p:pic>
                    <p:nvPicPr>
                      <p:cNvPr id="36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3604" y="3314715"/>
                        <a:ext cx="2798233" cy="14476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/>
          </p:nvPr>
        </p:nvGraphicFramePr>
        <p:xfrm>
          <a:off x="9181698" y="5399359"/>
          <a:ext cx="2355851" cy="1039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4" name="Equation" r:id="rId7" imgW="1155600" imgH="545760" progId="Equation.DSMT4">
                  <p:embed/>
                </p:oleObj>
              </mc:Choice>
              <mc:Fallback>
                <p:oleObj name="Equation" r:id="rId7" imgW="1155600" imgH="545760" progId="Equation.DSMT4">
                  <p:embed/>
                  <p:pic>
                    <p:nvPicPr>
                      <p:cNvPr id="37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1698" y="5399359"/>
                        <a:ext cx="2355851" cy="1039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9212403" y="4916826"/>
            <a:ext cx="1773658" cy="535531"/>
            <a:chOff x="6909300" y="3771901"/>
            <a:chExt cx="1330243" cy="401700"/>
          </a:xfrm>
        </p:grpSpPr>
        <p:graphicFrame>
          <p:nvGraphicFramePr>
            <p:cNvPr id="44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7314842" y="3771901"/>
            <a:ext cx="924701" cy="341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45" name="Equation" r:id="rId9" imgW="672840" imgH="266400" progId="Equation.DSMT4">
                    <p:embed/>
                  </p:oleObj>
                </mc:Choice>
                <mc:Fallback>
                  <p:oleObj name="Equation" r:id="rId9" imgW="672840" imgH="266400" progId="Equation.DSMT4">
                    <p:embed/>
                    <p:pic>
                      <p:nvPicPr>
                        <p:cNvPr id="44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4842" y="3771901"/>
                          <a:ext cx="924701" cy="341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Box 45"/>
            <p:cNvSpPr txBox="1"/>
            <p:nvPr/>
          </p:nvSpPr>
          <p:spPr>
            <a:xfrm>
              <a:off x="6909300" y="3771901"/>
              <a:ext cx="948396" cy="401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lnSpc>
                  <a:spcPct val="120000"/>
                </a:lnSpc>
                <a:buFontTx/>
                <a:buNone/>
              </a:pPr>
              <a:r>
                <a:rPr lang="en-US" altLang="en-US" sz="240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PT:</a:t>
              </a:r>
              <a:endParaRPr lang="en-US" altLang="en-US" sz="2400" dirty="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7" name="Straight Connector 46"/>
          <p:cNvCxnSpPr/>
          <p:nvPr/>
        </p:nvCxnSpPr>
        <p:spPr>
          <a:xfrm>
            <a:off x="9041076" y="3265025"/>
            <a:ext cx="0" cy="321157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9839" y="4113684"/>
            <a:ext cx="4941321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tròn xoay: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/>
          </p:nvPr>
        </p:nvGraphicFramePr>
        <p:xfrm>
          <a:off x="4276927" y="3959646"/>
          <a:ext cx="3136597" cy="993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6" name="Equation" r:id="rId11" imgW="1650960" imgH="545760" progId="Equation.DSMT4">
                  <p:embed/>
                </p:oleObj>
              </mc:Choice>
              <mc:Fallback>
                <p:oleObj name="Equation" r:id="rId11" imgW="1650960" imgH="545760" progId="Equation.DSMT4">
                  <p:embed/>
                  <p:pic>
                    <p:nvPicPr>
                      <p:cNvPr id="5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927" y="3959646"/>
                        <a:ext cx="3136597" cy="993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6642683" y="4779076"/>
          <a:ext cx="1756183" cy="120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7" name="Equation" r:id="rId13" imgW="939600" imgH="672840" progId="Equation.DSMT4">
                  <p:embed/>
                </p:oleObj>
              </mc:Choice>
              <mc:Fallback>
                <p:oleObj name="Equation" r:id="rId13" imgW="939600" imgH="67284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683" y="4779076"/>
                        <a:ext cx="1756183" cy="120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>
            <p:extLst/>
          </p:nvPr>
        </p:nvGraphicFramePr>
        <p:xfrm>
          <a:off x="4572199" y="4893633"/>
          <a:ext cx="2038361" cy="987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8" name="Equation" r:id="rId15" imgW="1079280" imgH="545760" progId="Equation.DSMT4">
                  <p:embed/>
                </p:oleObj>
              </mc:Choice>
              <mc:Fallback>
                <p:oleObj name="Equation" r:id="rId15" imgW="1079280" imgH="545760" progId="Equation.DSMT4">
                  <p:embed/>
                  <p:pic>
                    <p:nvPicPr>
                      <p:cNvPr id="52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199" y="4893633"/>
                        <a:ext cx="2038361" cy="9873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>
            <a:graphicFrameLocks noChangeAspect="1"/>
          </p:cNvGraphicFramePr>
          <p:nvPr>
            <p:extLst/>
          </p:nvPr>
        </p:nvGraphicFramePr>
        <p:xfrm>
          <a:off x="6650427" y="5657560"/>
          <a:ext cx="950327" cy="838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9" name="Equation" r:id="rId17" imgW="495000" imgH="457200" progId="Equation.DSMT4">
                  <p:embed/>
                </p:oleObj>
              </mc:Choice>
              <mc:Fallback>
                <p:oleObj name="Equation" r:id="rId17" imgW="495000" imgH="457200" progId="Equation.DSMT4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427" y="5657560"/>
                        <a:ext cx="950327" cy="8380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370358" y="3505190"/>
            <a:ext cx="6343436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Xét phương trình hoành độ giao điểm: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/>
          </p:nvPr>
        </p:nvGraphicFramePr>
        <p:xfrm>
          <a:off x="5486479" y="3505190"/>
          <a:ext cx="2085550" cy="462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0" name="Equation" r:id="rId19" imgW="1041120" imgH="228600" progId="Equation.DSMT4">
                  <p:embed/>
                </p:oleObj>
              </mc:Choice>
              <mc:Fallback>
                <p:oleObj name="Equation" r:id="rId19" imgW="1041120" imgH="228600" progId="Equation.DSMT4">
                  <p:embed/>
                  <p:pic>
                    <p:nvPicPr>
                      <p:cNvPr id="63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79" y="3505190"/>
                        <a:ext cx="2085550" cy="462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>
            <p:extLst/>
          </p:nvPr>
        </p:nvGraphicFramePr>
        <p:xfrm>
          <a:off x="7562659" y="3578176"/>
          <a:ext cx="1242403" cy="3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1" name="Equation" r:id="rId21" imgW="596880" imgH="190440" progId="Equation.DSMT4">
                  <p:embed/>
                </p:oleObj>
              </mc:Choice>
              <mc:Fallback>
                <p:oleObj name="Equation" r:id="rId21" imgW="596880" imgH="190440" progId="Equation.DSMT4">
                  <p:embed/>
                  <p:pic>
                    <p:nvPicPr>
                      <p:cNvPr id="64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659" y="3578176"/>
                        <a:ext cx="1242403" cy="3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975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/>
      <p:bldP spid="6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038679"/>
            <a:chOff x="1177638" y="2491133"/>
            <a:chExt cx="23512749" cy="20776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16736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5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2667098"/>
            <a:ext cx="11733272" cy="4087235"/>
            <a:chOff x="1222851" y="5331405"/>
            <a:chExt cx="23543736" cy="10030676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9760443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473891" y="1931634"/>
            <a:ext cx="1126017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20000"/>
              </a:lnSpc>
            </a:pP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Tính thể tích </a:t>
            </a:r>
            <a:r>
              <a:rPr lang="en-US" sz="2400" i="1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V</a:t>
            </a: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của khối cầu có bán kính </a:t>
            </a:r>
            <a:r>
              <a:rPr lang="en-US" sz="2400" i="1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R</a:t>
            </a: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prstClr val="black"/>
              </a:solidFill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/>
          </p:nvPr>
        </p:nvGraphicFramePr>
        <p:xfrm>
          <a:off x="465595" y="5867083"/>
          <a:ext cx="2544707" cy="7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2" name="Equation" r:id="rId4" imgW="1434960" imgH="457200" progId="Equation.DSMT4">
                  <p:embed/>
                </p:oleObj>
              </mc:Choice>
              <mc:Fallback>
                <p:oleObj name="Equation" r:id="rId4" imgW="1434960" imgH="457200" progId="Equation.DSMT4">
                  <p:embed/>
                  <p:pic>
                    <p:nvPicPr>
                      <p:cNvPr id="45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95" y="5867083"/>
                        <a:ext cx="2544707" cy="77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7"/>
          <p:cNvGraphicFramePr>
            <a:graphicFrameLocks noChangeAspect="1"/>
          </p:cNvGraphicFramePr>
          <p:nvPr>
            <p:extLst/>
          </p:nvPr>
        </p:nvGraphicFramePr>
        <p:xfrm>
          <a:off x="1078873" y="4722145"/>
          <a:ext cx="2279324" cy="115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3" name="Equation" r:id="rId6" imgW="1218960" imgH="647640" progId="Equation.DSMT4">
                  <p:embed/>
                </p:oleObj>
              </mc:Choice>
              <mc:Fallback>
                <p:oleObj name="Equation" r:id="rId6" imgW="1218960" imgH="647640" progId="Equation.DSMT4">
                  <p:embed/>
                  <p:pic>
                    <p:nvPicPr>
                      <p:cNvPr id="48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873" y="4722145"/>
                        <a:ext cx="2279324" cy="1158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52"/>
          <p:cNvGraphicFramePr>
            <a:graphicFrameLocks noChangeAspect="1"/>
          </p:cNvGraphicFramePr>
          <p:nvPr>
            <p:extLst/>
          </p:nvPr>
        </p:nvGraphicFramePr>
        <p:xfrm>
          <a:off x="3526173" y="3962331"/>
          <a:ext cx="2240464" cy="91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4" name="Equation" r:id="rId8" imgW="1282680" imgH="545760" progId="Equation.DSMT4">
                  <p:embed/>
                </p:oleObj>
              </mc:Choice>
              <mc:Fallback>
                <p:oleObj name="Equation" r:id="rId8" imgW="1282680" imgH="545760" progId="Equation.DSMT4">
                  <p:embed/>
                  <p:pic>
                    <p:nvPicPr>
                      <p:cNvPr id="53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6173" y="3962331"/>
                        <a:ext cx="2240464" cy="913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326144" y="4798335"/>
          <a:ext cx="2006580" cy="994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Equation" r:id="rId10" imgW="1054080" imgH="545760" progId="Equation.DSMT4">
                  <p:embed/>
                </p:oleObj>
              </mc:Choice>
              <mc:Fallback>
                <p:oleObj name="Equation" r:id="rId10" imgW="105408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6144" y="4798335"/>
                        <a:ext cx="2006580" cy="994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808604" y="4000426"/>
          <a:ext cx="2696933" cy="88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6" name="Equation" r:id="rId12" imgW="1600200" imgH="545760" progId="Equation.DSMT4">
                  <p:embed/>
                </p:oleObj>
              </mc:Choice>
              <mc:Fallback>
                <p:oleObj name="Equation" r:id="rId12" imgW="1600200" imgH="54576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604" y="4000426"/>
                        <a:ext cx="2696933" cy="881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5263580" y="4876612"/>
          <a:ext cx="1137975" cy="83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7" name="Equation" r:id="rId14" imgW="596880" imgH="457200" progId="Equation.DSMT4">
                  <p:embed/>
                </p:oleObj>
              </mc:Choice>
              <mc:Fallback>
                <p:oleObj name="Equation" r:id="rId14" imgW="596880" imgH="45720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3580" y="4876612"/>
                        <a:ext cx="1137975" cy="83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7"/>
          <p:cNvSpPr/>
          <p:nvPr/>
        </p:nvSpPr>
        <p:spPr>
          <a:xfrm>
            <a:off x="2104381" y="5847128"/>
            <a:ext cx="1020206" cy="819950"/>
          </a:xfrm>
          <a:prstGeom prst="rect">
            <a:avLst/>
          </a:prstGeom>
          <a:noFill/>
          <a:ln w="63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0" tIns="60955" rIns="121910" bIns="60955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74172" y="3086145"/>
            <a:ext cx="8273703" cy="978729"/>
            <a:chOff x="591731" y="1525906"/>
            <a:chExt cx="6205277" cy="734142"/>
          </a:xfrm>
        </p:grpSpPr>
        <p:sp>
          <p:nvSpPr>
            <p:cNvPr id="60" name="TextBox 59"/>
            <p:cNvSpPr txBox="1"/>
            <p:nvPr/>
          </p:nvSpPr>
          <p:spPr>
            <a:xfrm>
              <a:off x="591731" y="1525906"/>
              <a:ext cx="5656669" cy="734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lnSpc>
                  <a:spcPct val="120000"/>
                </a:lnSpc>
                <a:buFontTx/>
                <a:buNone/>
              </a:pPr>
              <a:r>
                <a:rPr lang="en-US" altLang="en-US" sz="240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Thể tích của khối tròn xoay sinh ra khi quay hình phẳng giới hạn bởi </a:t>
              </a:r>
              <a:endParaRPr lang="en-US" altLang="en-US" sz="240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5" name="Object 64"/>
            <p:cNvGraphicFramePr>
              <a:graphicFrameLocks noChangeAspect="1"/>
            </p:cNvGraphicFramePr>
            <p:nvPr>
              <p:extLst/>
            </p:nvPr>
          </p:nvGraphicFramePr>
          <p:xfrm>
            <a:off x="1854546" y="1813958"/>
            <a:ext cx="1923846" cy="380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8" name="Equation" r:id="rId16" imgW="1473120" imgH="304560" progId="Equation.DSMT4">
                    <p:embed/>
                  </p:oleObj>
                </mc:Choice>
                <mc:Fallback>
                  <p:oleObj name="Equation" r:id="rId16" imgW="1473120" imgH="304560" progId="Equation.DSMT4">
                    <p:embed/>
                    <p:pic>
                      <p:nvPicPr>
                        <p:cNvPr id="65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546" y="1813958"/>
                          <a:ext cx="1923846" cy="3807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6" name="Group 65"/>
            <p:cNvGrpSpPr/>
            <p:nvPr/>
          </p:nvGrpSpPr>
          <p:grpSpPr>
            <a:xfrm>
              <a:off x="3768822" y="1811657"/>
              <a:ext cx="3028186" cy="401700"/>
              <a:chOff x="3768822" y="1811657"/>
              <a:chExt cx="3028186" cy="401700"/>
            </a:xfrm>
          </p:grpSpPr>
          <p:graphicFrame>
            <p:nvGraphicFramePr>
              <p:cNvPr id="67" name="Object 6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768822" y="1868806"/>
              <a:ext cx="1328245" cy="3142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89" name="Equation" r:id="rId18" imgW="876240" imgH="215640" progId="Equation.DSMT4">
                      <p:embed/>
                    </p:oleObj>
                  </mc:Choice>
                  <mc:Fallback>
                    <p:oleObj name="Equation" r:id="rId18" imgW="876240" imgH="215640" progId="Equation.DSMT4">
                      <p:embed/>
                      <p:pic>
                        <p:nvPicPr>
                          <p:cNvPr id="67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68822" y="1868806"/>
                            <a:ext cx="1328245" cy="31423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8" name="TextBox 67"/>
              <p:cNvSpPr txBox="1"/>
              <p:nvPr/>
            </p:nvSpPr>
            <p:spPr>
              <a:xfrm>
                <a:off x="5111673" y="1811657"/>
                <a:ext cx="1685335" cy="401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quanh trục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69" name="Object 6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6243811" y="1860472"/>
              <a:ext cx="479759" cy="27682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90" name="Equation" r:id="rId20" imgW="317160" imgH="190440" progId="Equation.DSMT4">
                      <p:embed/>
                    </p:oleObj>
                  </mc:Choice>
                  <mc:Fallback>
                    <p:oleObj name="Equation" r:id="rId20" imgW="317160" imgH="190440" progId="Equation.DSMT4">
                      <p:embed/>
                      <p:pic>
                        <p:nvPicPr>
                          <p:cNvPr id="69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3811" y="1860472"/>
                            <a:ext cx="479759" cy="27682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70" name="Picture 6" descr="C:\Users\DELL\Desktop\GIF 3-29-2020 11-10-42 PMd.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518" y="2887162"/>
            <a:ext cx="2373105" cy="238264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2" name="Straight Connector 71"/>
          <p:cNvCxnSpPr/>
          <p:nvPr/>
        </p:nvCxnSpPr>
        <p:spPr>
          <a:xfrm>
            <a:off x="8650008" y="2777211"/>
            <a:ext cx="0" cy="397712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3" name="Object 72"/>
          <p:cNvGraphicFramePr>
            <a:graphicFrameLocks noChangeAspect="1"/>
          </p:cNvGraphicFramePr>
          <p:nvPr>
            <p:extLst/>
          </p:nvPr>
        </p:nvGraphicFramePr>
        <p:xfrm>
          <a:off x="9507214" y="5310029"/>
          <a:ext cx="1464951" cy="40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1" name="Equation" r:id="rId23" imgW="901440" imgH="266400" progId="Equation.DSMT4">
                  <p:embed/>
                </p:oleObj>
              </mc:Choice>
              <mc:Fallback>
                <p:oleObj name="Equation" r:id="rId23" imgW="901440" imgH="266400" progId="Equation.DSMT4">
                  <p:embed/>
                  <p:pic>
                    <p:nvPicPr>
                      <p:cNvPr id="73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7214" y="5310029"/>
                        <a:ext cx="1464951" cy="404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73"/>
          <p:cNvGraphicFramePr>
            <a:graphicFrameLocks noChangeAspect="1"/>
          </p:cNvGraphicFramePr>
          <p:nvPr>
            <p:extLst/>
          </p:nvPr>
        </p:nvGraphicFramePr>
        <p:xfrm>
          <a:off x="9181698" y="5714702"/>
          <a:ext cx="1904752" cy="459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2" name="Equation" r:id="rId25" imgW="1180800" imgH="304560" progId="Equation.DSMT4">
                  <p:embed/>
                </p:oleObj>
              </mc:Choice>
              <mc:Fallback>
                <p:oleObj name="Equation" r:id="rId25" imgW="1180800" imgH="304560" progId="Equation.DSMT4">
                  <p:embed/>
                  <p:pic>
                    <p:nvPicPr>
                      <p:cNvPr id="74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1698" y="5714702"/>
                        <a:ext cx="1904752" cy="459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529919"/>
              </p:ext>
            </p:extLst>
          </p:nvPr>
        </p:nvGraphicFramePr>
        <p:xfrm>
          <a:off x="9082720" y="5327613"/>
          <a:ext cx="2102707" cy="127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3" name="Equation" r:id="rId27" imgW="1384200" imgH="927000" progId="Equation.DSMT4">
                  <p:embed/>
                </p:oleObj>
              </mc:Choice>
              <mc:Fallback>
                <p:oleObj name="Equation" r:id="rId27" imgW="1384200" imgH="927000" progId="Equation.DSMT4">
                  <p:embed/>
                  <p:pic>
                    <p:nvPicPr>
                      <p:cNvPr id="75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2720" y="5327613"/>
                        <a:ext cx="2102707" cy="1275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6" name="Picture 545"/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780" y="2866669"/>
            <a:ext cx="2386273" cy="237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45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Box 48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29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268305" y="746566"/>
            <a:ext cx="11732426" cy="5996703"/>
          </a:xfrm>
          <a:prstGeom prst="roundRect">
            <a:avLst>
              <a:gd name="adj" fmla="val 3132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0999C8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55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55" y="2518603"/>
            <a:ext cx="2964547" cy="271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78"/>
          <p:cNvGrpSpPr/>
          <p:nvPr/>
        </p:nvGrpSpPr>
        <p:grpSpPr>
          <a:xfrm>
            <a:off x="508000" y="5149326"/>
            <a:ext cx="3926853" cy="1324929"/>
            <a:chOff x="3962400" y="2791878"/>
            <a:chExt cx="2945140" cy="993826"/>
          </a:xfrm>
        </p:grpSpPr>
        <p:sp>
          <p:nvSpPr>
            <p:cNvPr id="80" name="AutoShape 32"/>
            <p:cNvSpPr>
              <a:spLocks noChangeArrowheads="1"/>
            </p:cNvSpPr>
            <p:nvPr/>
          </p:nvSpPr>
          <p:spPr bwMode="auto">
            <a:xfrm>
              <a:off x="4439311" y="2791878"/>
              <a:ext cx="1994804" cy="993826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AutoShape 32"/>
                <p:cNvSpPr>
                  <a:spLocks noChangeArrowheads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r>
                              <a:rPr lang="en-US" altLang="en-US" sz="2400" i="1"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) </m:t>
                            </m:r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5"/>
                  <a:stretch>
                    <a:fillRect t="-66129" b="-7096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9" name="Group 88"/>
          <p:cNvGrpSpPr/>
          <p:nvPr/>
        </p:nvGrpSpPr>
        <p:grpSpPr>
          <a:xfrm>
            <a:off x="7823200" y="5078909"/>
            <a:ext cx="3926853" cy="1340945"/>
            <a:chOff x="3962400" y="2791878"/>
            <a:chExt cx="2945140" cy="1005840"/>
          </a:xfrm>
        </p:grpSpPr>
        <p:sp>
          <p:nvSpPr>
            <p:cNvPr id="90" name="AutoShape 32"/>
            <p:cNvSpPr>
              <a:spLocks noChangeArrowheads="1"/>
            </p:cNvSpPr>
            <p:nvPr/>
          </p:nvSpPr>
          <p:spPr bwMode="auto">
            <a:xfrm>
              <a:off x="4343400" y="2791878"/>
              <a:ext cx="2286000" cy="1005840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AutoShape 32"/>
                <p:cNvSpPr>
                  <a:spLocks noChangeArrowheads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6"/>
                  <a:stretch>
                    <a:fillRect t="-66129" b="-6935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7924801" y="3366750"/>
          <a:ext cx="3619500" cy="1206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Equation" r:id="rId7" imgW="1600200" imgH="571320" progId="Equation.DSMT4">
                  <p:embed/>
                </p:oleObj>
              </mc:Choice>
              <mc:Fallback>
                <p:oleObj name="Equation" r:id="rId7" imgW="1600200" imgH="57132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1" y="3366750"/>
                        <a:ext cx="3619500" cy="120634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862899" y="765808"/>
            <a:ext cx="6382702" cy="676997"/>
            <a:chOff x="2147173" y="479503"/>
            <a:chExt cx="4787027" cy="507814"/>
          </a:xfrm>
        </p:grpSpPr>
        <p:sp>
          <p:nvSpPr>
            <p:cNvPr id="17" name="Rectangle 16"/>
            <p:cNvSpPr/>
            <p:nvPr/>
          </p:nvSpPr>
          <p:spPr>
            <a:xfrm>
              <a:off x="2160113" y="479503"/>
              <a:ext cx="4774087" cy="507814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147173" y="524190"/>
              <a:ext cx="4787027" cy="401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lnSpc>
                  <a:spcPct val="120000"/>
                </a:lnSpc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Ứng dụng tích phân để tính thể tích</a:t>
              </a:r>
              <a:endParaRPr lang="en-US" altLang="en-US" sz="2400" b="1">
                <a:solidFill>
                  <a:srgbClr val="FF0000"/>
                </a:solidFill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8657" y="2192043"/>
            <a:ext cx="3594536" cy="653119"/>
            <a:chOff x="493993" y="1549318"/>
            <a:chExt cx="2695902" cy="489903"/>
          </a:xfrm>
        </p:grpSpPr>
        <p:sp>
          <p:nvSpPr>
            <p:cNvPr id="18" name="Rectangle 17"/>
            <p:cNvSpPr/>
            <p:nvPr/>
          </p:nvSpPr>
          <p:spPr>
            <a:xfrm>
              <a:off x="857910" y="1549318"/>
              <a:ext cx="1994805" cy="489903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6" name="AutoShape 32"/>
            <p:cNvSpPr>
              <a:spLocks noChangeArrowheads="1"/>
            </p:cNvSpPr>
            <p:nvPr/>
          </p:nvSpPr>
          <p:spPr bwMode="auto">
            <a:xfrm>
              <a:off x="493993" y="1598332"/>
              <a:ext cx="2695902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Thể tích vật thể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912966" y="2195949"/>
            <a:ext cx="3771034" cy="628194"/>
            <a:chOff x="5934724" y="1552248"/>
            <a:chExt cx="2828276" cy="471207"/>
          </a:xfrm>
        </p:grpSpPr>
        <p:sp>
          <p:nvSpPr>
            <p:cNvPr id="19" name="Rectangle 18"/>
            <p:cNvSpPr/>
            <p:nvPr/>
          </p:nvSpPr>
          <p:spPr>
            <a:xfrm>
              <a:off x="5934724" y="1552248"/>
              <a:ext cx="2828276" cy="471207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86" name="AutoShape 32"/>
            <p:cNvSpPr>
              <a:spLocks noChangeArrowheads="1"/>
            </p:cNvSpPr>
            <p:nvPr/>
          </p:nvSpPr>
          <p:spPr bwMode="auto">
            <a:xfrm>
              <a:off x="5934724" y="1598331"/>
              <a:ext cx="2828275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Thể tích khối tròn xoay</a:t>
              </a:r>
            </a:p>
          </p:txBody>
        </p:sp>
      </p:grpSp>
      <p:cxnSp>
        <p:nvCxnSpPr>
          <p:cNvPr id="5" name="Straight Arrow Connector 4"/>
          <p:cNvCxnSpPr>
            <a:stCxn id="17" idx="2"/>
            <a:endCxn id="18" idx="0"/>
          </p:cNvCxnSpPr>
          <p:nvPr/>
        </p:nvCxnSpPr>
        <p:spPr>
          <a:xfrm flipH="1">
            <a:off x="2473751" y="1442806"/>
            <a:ext cx="3589125" cy="749237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7" idx="2"/>
            <a:endCxn id="19" idx="0"/>
          </p:cNvCxnSpPr>
          <p:nvPr/>
        </p:nvCxnSpPr>
        <p:spPr>
          <a:xfrm>
            <a:off x="6062877" y="1442807"/>
            <a:ext cx="3735607" cy="753143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473751" y="2866179"/>
            <a:ext cx="8800" cy="374239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2"/>
          </p:cNvCxnSpPr>
          <p:nvPr/>
        </p:nvCxnSpPr>
        <p:spPr>
          <a:xfrm>
            <a:off x="9798483" y="2824143"/>
            <a:ext cx="0" cy="517354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82551" y="4814011"/>
            <a:ext cx="0" cy="297075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825197" y="4586407"/>
            <a:ext cx="0" cy="438831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4648394" y="5752798"/>
          <a:ext cx="2704742" cy="727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9" imgW="1625400" imgH="457200" progId="Equation.DSMT4">
                  <p:embed/>
                </p:oleObj>
              </mc:Choice>
              <mc:Fallback>
                <p:oleObj name="Equation" r:id="rId9" imgW="1625400" imgH="457200" progId="Equation.DSMT4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394" y="5752798"/>
                        <a:ext cx="2704742" cy="727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Arrow Connector 27"/>
          <p:cNvCxnSpPr/>
          <p:nvPr/>
        </p:nvCxnSpPr>
        <p:spPr>
          <a:xfrm>
            <a:off x="6045162" y="1433771"/>
            <a:ext cx="0" cy="3583721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4604003" y="5046050"/>
            <a:ext cx="2926003" cy="653119"/>
            <a:chOff x="-2545304" y="4611321"/>
            <a:chExt cx="2194502" cy="489903"/>
          </a:xfrm>
        </p:grpSpPr>
        <p:sp>
          <p:nvSpPr>
            <p:cNvPr id="32" name="Rectangle 31"/>
            <p:cNvSpPr/>
            <p:nvPr/>
          </p:nvSpPr>
          <p:spPr>
            <a:xfrm>
              <a:off x="-2366441" y="4611321"/>
              <a:ext cx="1830584" cy="489903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-2545304" y="4660335"/>
              <a:ext cx="2194502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Khối chóp cụt</a:t>
              </a:r>
            </a:p>
          </p:txBody>
        </p:sp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01" y="3250347"/>
            <a:ext cx="4261867" cy="16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80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19839" y="2743289"/>
            <a:ext cx="11501375" cy="1350598"/>
            <a:chOff x="839787" y="6087168"/>
            <a:chExt cx="23005745" cy="2701548"/>
          </a:xfrm>
        </p:grpSpPr>
        <p:sp>
          <p:nvSpPr>
            <p:cNvPr id="3" name="Freeform 71"/>
            <p:cNvSpPr>
              <a:spLocks/>
            </p:cNvSpPr>
            <p:nvPr/>
          </p:nvSpPr>
          <p:spPr bwMode="auto">
            <a:xfrm flipH="1" flipV="1">
              <a:off x="16460787" y="8381999"/>
              <a:ext cx="6551512" cy="406715"/>
            </a:xfrm>
            <a:prstGeom prst="rect">
              <a:avLst/>
            </a:pr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1"/>
            <p:cNvSpPr>
              <a:spLocks/>
            </p:cNvSpPr>
            <p:nvPr/>
          </p:nvSpPr>
          <p:spPr bwMode="auto">
            <a:xfrm>
              <a:off x="839787" y="7614323"/>
              <a:ext cx="19585088" cy="1174393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Oval 72"/>
            <p:cNvSpPr>
              <a:spLocks noChangeArrowheads="1"/>
            </p:cNvSpPr>
            <p:nvPr/>
          </p:nvSpPr>
          <p:spPr bwMode="auto">
            <a:xfrm>
              <a:off x="2621467" y="6087168"/>
              <a:ext cx="803766" cy="790373"/>
            </a:xfrm>
            <a:prstGeom prst="ellipse">
              <a:avLst/>
            </a:pr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3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45 w 56"/>
                <a:gd name="T3" fmla="*/ 10 h 51"/>
                <a:gd name="T4" fmla="*/ 56 w 56"/>
                <a:gd name="T5" fmla="*/ 12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7" y="0"/>
                    <a:pt x="45" y="10"/>
                  </a:cubicBezTo>
                  <a:cubicBezTo>
                    <a:pt x="51" y="12"/>
                    <a:pt x="52" y="12"/>
                    <a:pt x="56" y="12"/>
                  </a:cubicBezTo>
                  <a:cubicBezTo>
                    <a:pt x="55" y="30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74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75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76"/>
            <p:cNvSpPr>
              <a:spLocks/>
            </p:cNvSpPr>
            <p:nvPr/>
          </p:nvSpPr>
          <p:spPr bwMode="auto">
            <a:xfrm>
              <a:off x="2420524" y="6815024"/>
              <a:ext cx="1169926" cy="535844"/>
            </a:xfrm>
            <a:custGeom>
              <a:avLst/>
              <a:gdLst>
                <a:gd name="T0" fmla="*/ 72 w 111"/>
                <a:gd name="T1" fmla="*/ 8 h 51"/>
                <a:gd name="T2" fmla="*/ 56 w 111"/>
                <a:gd name="T3" fmla="*/ 11 h 51"/>
                <a:gd name="T4" fmla="*/ 39 w 111"/>
                <a:gd name="T5" fmla="*/ 8 h 51"/>
                <a:gd name="T6" fmla="*/ 0 w 111"/>
                <a:gd name="T7" fmla="*/ 18 h 51"/>
                <a:gd name="T8" fmla="*/ 56 w 111"/>
                <a:gd name="T9" fmla="*/ 51 h 51"/>
                <a:gd name="T10" fmla="*/ 111 w 111"/>
                <a:gd name="T11" fmla="*/ 18 h 51"/>
                <a:gd name="T12" fmla="*/ 72 w 111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51">
                  <a:moveTo>
                    <a:pt x="72" y="8"/>
                  </a:moveTo>
                  <a:cubicBezTo>
                    <a:pt x="63" y="11"/>
                    <a:pt x="59" y="11"/>
                    <a:pt x="56" y="11"/>
                  </a:cubicBezTo>
                  <a:cubicBezTo>
                    <a:pt x="52" y="11"/>
                    <a:pt x="48" y="11"/>
                    <a:pt x="39" y="8"/>
                  </a:cubicBezTo>
                  <a:cubicBezTo>
                    <a:pt x="10" y="0"/>
                    <a:pt x="0" y="18"/>
                    <a:pt x="0" y="18"/>
                  </a:cubicBezTo>
                  <a:cubicBezTo>
                    <a:pt x="30" y="24"/>
                    <a:pt x="56" y="51"/>
                    <a:pt x="56" y="51"/>
                  </a:cubicBezTo>
                  <a:cubicBezTo>
                    <a:pt x="56" y="51"/>
                    <a:pt x="82" y="24"/>
                    <a:pt x="111" y="18"/>
                  </a:cubicBezTo>
                  <a:cubicBezTo>
                    <a:pt x="111" y="18"/>
                    <a:pt x="101" y="0"/>
                    <a:pt x="72" y="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77"/>
            <p:cNvSpPr>
              <a:spLocks/>
            </p:cNvSpPr>
            <p:nvPr/>
          </p:nvSpPr>
          <p:spPr bwMode="auto">
            <a:xfrm>
              <a:off x="2210654" y="7038293"/>
              <a:ext cx="1594133" cy="495658"/>
            </a:xfrm>
            <a:custGeom>
              <a:avLst/>
              <a:gdLst>
                <a:gd name="T0" fmla="*/ 142 w 151"/>
                <a:gd name="T1" fmla="*/ 1 h 47"/>
                <a:gd name="T2" fmla="*/ 76 w 151"/>
                <a:gd name="T3" fmla="*/ 40 h 47"/>
                <a:gd name="T4" fmla="*/ 10 w 151"/>
                <a:gd name="T5" fmla="*/ 1 h 47"/>
                <a:gd name="T6" fmla="*/ 0 w 151"/>
                <a:gd name="T7" fmla="*/ 7 h 47"/>
                <a:gd name="T8" fmla="*/ 72 w 151"/>
                <a:gd name="T9" fmla="*/ 47 h 47"/>
                <a:gd name="T10" fmla="*/ 76 w 151"/>
                <a:gd name="T11" fmla="*/ 47 h 47"/>
                <a:gd name="T12" fmla="*/ 79 w 151"/>
                <a:gd name="T13" fmla="*/ 47 h 47"/>
                <a:gd name="T14" fmla="*/ 151 w 151"/>
                <a:gd name="T15" fmla="*/ 7 h 47"/>
                <a:gd name="T16" fmla="*/ 142 w 151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47">
                  <a:moveTo>
                    <a:pt x="142" y="1"/>
                  </a:moveTo>
                  <a:cubicBezTo>
                    <a:pt x="116" y="7"/>
                    <a:pt x="76" y="40"/>
                    <a:pt x="76" y="40"/>
                  </a:cubicBezTo>
                  <a:cubicBezTo>
                    <a:pt x="76" y="40"/>
                    <a:pt x="36" y="7"/>
                    <a:pt x="10" y="1"/>
                  </a:cubicBezTo>
                  <a:cubicBezTo>
                    <a:pt x="3" y="0"/>
                    <a:pt x="0" y="6"/>
                    <a:pt x="0" y="7"/>
                  </a:cubicBezTo>
                  <a:cubicBezTo>
                    <a:pt x="8" y="11"/>
                    <a:pt x="18" y="4"/>
                    <a:pt x="72" y="47"/>
                  </a:cubicBezTo>
                  <a:cubicBezTo>
                    <a:pt x="73" y="47"/>
                    <a:pt x="76" y="47"/>
                    <a:pt x="76" y="47"/>
                  </a:cubicBezTo>
                  <a:cubicBezTo>
                    <a:pt x="76" y="47"/>
                    <a:pt x="77" y="47"/>
                    <a:pt x="79" y="47"/>
                  </a:cubicBezTo>
                  <a:cubicBezTo>
                    <a:pt x="132" y="4"/>
                    <a:pt x="143" y="11"/>
                    <a:pt x="151" y="7"/>
                  </a:cubicBezTo>
                  <a:cubicBezTo>
                    <a:pt x="151" y="6"/>
                    <a:pt x="148" y="0"/>
                    <a:pt x="142" y="1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78"/>
            <p:cNvSpPr>
              <a:spLocks/>
            </p:cNvSpPr>
            <p:nvPr/>
          </p:nvSpPr>
          <p:spPr bwMode="auto">
            <a:xfrm>
              <a:off x="3023349" y="7194577"/>
              <a:ext cx="861815" cy="1330678"/>
            </a:xfrm>
            <a:custGeom>
              <a:avLst/>
              <a:gdLst>
                <a:gd name="T0" fmla="*/ 0 w 82"/>
                <a:gd name="T1" fmla="*/ 40 h 126"/>
                <a:gd name="T2" fmla="*/ 8 w 82"/>
                <a:gd name="T3" fmla="*/ 40 h 126"/>
                <a:gd name="T4" fmla="*/ 68 w 82"/>
                <a:gd name="T5" fmla="*/ 0 h 126"/>
                <a:gd name="T6" fmla="*/ 82 w 82"/>
                <a:gd name="T7" fmla="*/ 0 h 126"/>
                <a:gd name="T8" fmla="*/ 75 w 82"/>
                <a:gd name="T9" fmla="*/ 89 h 126"/>
                <a:gd name="T10" fmla="*/ 8 w 82"/>
                <a:gd name="T11" fmla="*/ 126 h 126"/>
                <a:gd name="T12" fmla="*/ 0 w 82"/>
                <a:gd name="T13" fmla="*/ 126 h 126"/>
                <a:gd name="T14" fmla="*/ 0 w 82"/>
                <a:gd name="T15" fmla="*/ 40 h 126"/>
                <a:gd name="T16" fmla="*/ 0 w 82"/>
                <a:gd name="T17" fmla="*/ 4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126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8" y="40"/>
                    <a:pt x="37" y="9"/>
                    <a:pt x="68" y="0"/>
                  </a:cubicBezTo>
                  <a:cubicBezTo>
                    <a:pt x="71" y="0"/>
                    <a:pt x="82" y="0"/>
                    <a:pt x="82" y="0"/>
                  </a:cubicBezTo>
                  <a:cubicBezTo>
                    <a:pt x="82" y="0"/>
                    <a:pt x="75" y="71"/>
                    <a:pt x="75" y="89"/>
                  </a:cubicBezTo>
                  <a:cubicBezTo>
                    <a:pt x="68" y="89"/>
                    <a:pt x="40" y="90"/>
                    <a:pt x="8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79"/>
            <p:cNvSpPr>
              <a:spLocks/>
            </p:cNvSpPr>
            <p:nvPr/>
          </p:nvSpPr>
          <p:spPr bwMode="auto">
            <a:xfrm>
              <a:off x="2148137" y="7194577"/>
              <a:ext cx="1737027" cy="1330678"/>
            </a:xfrm>
            <a:custGeom>
              <a:avLst/>
              <a:gdLst>
                <a:gd name="T0" fmla="*/ 151 w 165"/>
                <a:gd name="T1" fmla="*/ 0 h 126"/>
                <a:gd name="T2" fmla="*/ 91 w 165"/>
                <a:gd name="T3" fmla="*/ 40 h 126"/>
                <a:gd name="T4" fmla="*/ 84 w 165"/>
                <a:gd name="T5" fmla="*/ 40 h 126"/>
                <a:gd name="T6" fmla="*/ 81 w 165"/>
                <a:gd name="T7" fmla="*/ 40 h 126"/>
                <a:gd name="T8" fmla="*/ 75 w 165"/>
                <a:gd name="T9" fmla="*/ 40 h 126"/>
                <a:gd name="T10" fmla="*/ 16 w 165"/>
                <a:gd name="T11" fmla="*/ 0 h 126"/>
                <a:gd name="T12" fmla="*/ 0 w 165"/>
                <a:gd name="T13" fmla="*/ 0 h 126"/>
                <a:gd name="T14" fmla="*/ 9 w 165"/>
                <a:gd name="T15" fmla="*/ 89 h 126"/>
                <a:gd name="T16" fmla="*/ 75 w 165"/>
                <a:gd name="T17" fmla="*/ 126 h 126"/>
                <a:gd name="T18" fmla="*/ 83 w 165"/>
                <a:gd name="T19" fmla="*/ 126 h 126"/>
                <a:gd name="T20" fmla="*/ 91 w 165"/>
                <a:gd name="T21" fmla="*/ 126 h 126"/>
                <a:gd name="T22" fmla="*/ 158 w 165"/>
                <a:gd name="T23" fmla="*/ 89 h 126"/>
                <a:gd name="T24" fmla="*/ 165 w 165"/>
                <a:gd name="T25" fmla="*/ 0 h 126"/>
                <a:gd name="T26" fmla="*/ 151 w 165"/>
                <a:gd name="T2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26">
                  <a:moveTo>
                    <a:pt x="151" y="0"/>
                  </a:moveTo>
                  <a:cubicBezTo>
                    <a:pt x="120" y="9"/>
                    <a:pt x="91" y="40"/>
                    <a:pt x="91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5" y="40"/>
                    <a:pt x="75" y="40"/>
                    <a:pt x="75" y="40"/>
                  </a:cubicBezTo>
                  <a:cubicBezTo>
                    <a:pt x="75" y="40"/>
                    <a:pt x="46" y="9"/>
                    <a:pt x="16" y="0"/>
                  </a:cubicBezTo>
                  <a:cubicBezTo>
                    <a:pt x="12" y="0"/>
                    <a:pt x="0" y="0"/>
                    <a:pt x="0" y="0"/>
                  </a:cubicBezTo>
                  <a:cubicBezTo>
                    <a:pt x="0" y="0"/>
                    <a:pt x="9" y="71"/>
                    <a:pt x="9" y="89"/>
                  </a:cubicBezTo>
                  <a:cubicBezTo>
                    <a:pt x="14" y="89"/>
                    <a:pt x="43" y="90"/>
                    <a:pt x="75" y="126"/>
                  </a:cubicBezTo>
                  <a:cubicBezTo>
                    <a:pt x="83" y="126"/>
                    <a:pt x="83" y="126"/>
                    <a:pt x="83" y="126"/>
                  </a:cubicBezTo>
                  <a:cubicBezTo>
                    <a:pt x="83" y="126"/>
                    <a:pt x="83" y="126"/>
                    <a:pt x="91" y="126"/>
                  </a:cubicBezTo>
                  <a:cubicBezTo>
                    <a:pt x="123" y="90"/>
                    <a:pt x="151" y="89"/>
                    <a:pt x="158" y="89"/>
                  </a:cubicBezTo>
                  <a:cubicBezTo>
                    <a:pt x="158" y="71"/>
                    <a:pt x="165" y="0"/>
                    <a:pt x="165" y="0"/>
                  </a:cubicBezTo>
                  <a:cubicBezTo>
                    <a:pt x="165" y="0"/>
                    <a:pt x="154" y="0"/>
                    <a:pt x="151" y="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0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  <a:gd name="T8" fmla="*/ 0 w 19"/>
                <a:gd name="T9" fmla="*/ 204 h 204"/>
                <a:gd name="T10" fmla="*/ 0 w 19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81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2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60375" y="6624160"/>
              <a:ext cx="19085157" cy="178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 </a:t>
              </a:r>
              <a:r>
                <a:rPr lang="en-US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BÀI TẬP TRẮC NGHIỆM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121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654676"/>
            <a:ext cx="11068450" cy="1631452"/>
            <a:chOff x="1205494" y="6947472"/>
            <a:chExt cx="22139783" cy="32633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30313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3107106"/>
            <a:chOff x="992187" y="2564544"/>
            <a:chExt cx="22353091" cy="62150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61125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1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762695" y="5215747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95" y="5215747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27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762695" y="1765416"/>
                <a:ext cx="10611581" cy="2398349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hai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vu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𝑂𝑥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ượ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ù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ý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vu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𝑂𝑥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theo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ế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ả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ử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Khi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hai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đượ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ứ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ướ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đâ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algn="r">
                  <a:lnSpc>
                    <a:spcPct val="110000"/>
                  </a:lnSpc>
                  <a:spcAft>
                    <a:spcPts val="300"/>
                  </a:spcAft>
                </a:pPr>
                <a:r>
                  <a:rPr lang="en-US" sz="2200"/>
                  <a:t>. </a:t>
                </a:r>
                <a:endParaRPr lang="vi-VN" sz="22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95" y="1765416"/>
                <a:ext cx="10611581" cy="2398349"/>
              </a:xfrm>
              <a:prstGeom prst="rect">
                <a:avLst/>
              </a:prstGeom>
              <a:blipFill>
                <a:blip r:embed="rId5"/>
                <a:stretch>
                  <a:fillRect l="-689" r="-1321" b="-3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3852058" y="362922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76980" y="3452919"/>
            <a:ext cx="10420431" cy="928457"/>
            <a:chOff x="1754187" y="6905844"/>
            <a:chExt cx="20843575" cy="1857156"/>
          </a:xfrm>
        </p:grpSpPr>
        <p:grpSp>
          <p:nvGrpSpPr>
            <p:cNvPr id="11" name="Group 10"/>
            <p:cNvGrpSpPr/>
            <p:nvPr/>
          </p:nvGrpSpPr>
          <p:grpSpPr>
            <a:xfrm>
              <a:off x="1754187" y="6905844"/>
              <a:ext cx="4841575" cy="1749425"/>
              <a:chOff x="2147887" y="5178587"/>
              <a:chExt cx="4841575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70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70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384250" y="5178587"/>
                  <a:ext cx="360521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2790" name="Equation" r:id="rId8" imgW="990360" imgH="482400" progId="Equation.DSMT4">
                          <p:embed/>
                        </p:oleObj>
                      </mc:Choice>
                      <mc:Fallback>
                        <p:oleObj name="Equation" r:id="rId8" imgW="990360" imgH="4824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84250" y="5178587"/>
                                <a:ext cx="360521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39716270"/>
                      </p:ext>
                    </p:extLst>
                  </p:nvPr>
                </p:nvGraphicFramePr>
                <p:xfrm>
                  <a:off x="3384250" y="5178587"/>
                  <a:ext cx="360521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4" name="Equation" r:id="rId10" imgW="990360" imgH="482400" progId="Equation.DSMT4">
                          <p:embed/>
                        </p:oleObj>
                      </mc:Choice>
                      <mc:Fallback>
                        <p:oleObj name="Equation" r:id="rId10" imgW="99036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84250" y="5178587"/>
                                <a:ext cx="360521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7705118" y="7013575"/>
              <a:ext cx="4307413" cy="1749425"/>
              <a:chOff x="8098818" y="5286318"/>
              <a:chExt cx="4307413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67731" y="5286318"/>
                  <a:ext cx="3238500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2791" name="Equation" r:id="rId13" imgW="888840" imgH="482400" progId="Equation.DSMT4">
                          <p:embed/>
                        </p:oleObj>
                      </mc:Choice>
                      <mc:Fallback>
                        <p:oleObj name="Equation" r:id="rId13" imgW="888840" imgH="4824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67731" y="5286318"/>
                                <a:ext cx="3238500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49681513"/>
                      </p:ext>
                    </p:extLst>
                  </p:nvPr>
                </p:nvGraphicFramePr>
                <p:xfrm>
                  <a:off x="9167731" y="5286318"/>
                  <a:ext cx="3238500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5" name="Equation" r:id="rId15" imgW="888840" imgH="482400" progId="Equation.DSMT4">
                          <p:embed/>
                        </p:oleObj>
                      </mc:Choice>
                      <mc:Fallback>
                        <p:oleObj name="Equation" r:id="rId15" imgW="88884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67731" y="5286318"/>
                                <a:ext cx="3238500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252413" y="7000437"/>
              <a:ext cx="5345349" cy="1749425"/>
              <a:chOff x="17646113" y="5273180"/>
              <a:chExt cx="5345349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50"/>
                    <a:ext cx="274320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50"/>
                    <a:ext cx="2743201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152887" y="5273180"/>
                  <a:ext cx="38385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2792" name="Equation" r:id="rId18" imgW="1054080" imgH="482400" progId="Equation.DSMT4">
                          <p:embed/>
                        </p:oleObj>
                      </mc:Choice>
                      <mc:Fallback>
                        <p:oleObj name="Equation" r:id="rId18" imgW="1054080" imgH="4824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152887" y="5273180"/>
                                <a:ext cx="38385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51620435"/>
                      </p:ext>
                    </p:extLst>
                  </p:nvPr>
                </p:nvGraphicFramePr>
                <p:xfrm>
                  <a:off x="19152887" y="5273180"/>
                  <a:ext cx="38385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6" name="Equation" r:id="rId20" imgW="1054080" imgH="482400" progId="Equation.DSMT4">
                          <p:embed/>
                        </p:oleObj>
                      </mc:Choice>
                      <mc:Fallback>
                        <p:oleObj name="Equation" r:id="rId20" imgW="10540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152887" y="5273180"/>
                                <a:ext cx="38385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2646313" y="6982044"/>
              <a:ext cx="4541249" cy="1749425"/>
              <a:chOff x="13040013" y="5178587"/>
              <a:chExt cx="4541249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12575" y="5178587"/>
                  <a:ext cx="3468687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2793" name="Equation" r:id="rId23" imgW="952200" imgH="482400" progId="Equation.DSMT4">
                          <p:embed/>
                        </p:oleObj>
                      </mc:Choice>
                      <mc:Fallback>
                        <p:oleObj name="Equation" r:id="rId23" imgW="952200" imgH="4824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12575" y="5178587"/>
                                <a:ext cx="3468687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018441892"/>
                      </p:ext>
                    </p:extLst>
                  </p:nvPr>
                </p:nvGraphicFramePr>
                <p:xfrm>
                  <a:off x="14112575" y="5178587"/>
                  <a:ext cx="3468687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7" name="Equation" r:id="rId25" imgW="952200" imgH="482400" progId="Equation.DSMT4">
                          <p:embed/>
                        </p:oleObj>
                      </mc:Choice>
                      <mc:Fallback>
                        <p:oleObj name="Equation" r:id="rId25" imgW="95220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12575" y="5178587"/>
                                <a:ext cx="3468687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5710982"/>
            <a:ext cx="26297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hỏi lý thuyết.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3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816585"/>
            <a:ext cx="11068450" cy="2812398"/>
            <a:chOff x="1205494" y="6947472"/>
            <a:chExt cx="22139783" cy="56255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3935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345205"/>
            <a:chOff x="992187" y="2564544"/>
            <a:chExt cx="22353091" cy="46910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45885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2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457566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457566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2"/>
                <a:ext cx="10611581" cy="1065420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ủ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kh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ò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xoay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đượ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ra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khi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quanh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ì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đồ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ị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ố  </m:t>
                      </m:r>
                    </m:oMath>
                  </m:oMathPara>
                </a14:m>
                <a:endParaRPr lang="en-US" sz="210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100" i="1" dirty="0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100" i="1">
                            <a:latin typeface="Cambria Math"/>
                          </a:rPr>
                          <m:t>𝑥</m:t>
                        </m:r>
                      </m:e>
                    </m:rad>
                    <m:r>
                      <a:rPr lang="en-US" sz="2100" i="1"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đườ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ng</m:t>
                    </m:r>
                    <m:r>
                      <a:rPr lang="en-US" sz="2100" i="1">
                        <a:latin typeface="Cambria Math"/>
                      </a:rPr>
                      <m:t>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=1,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=4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</a:rPr>
                  <a:t>  </a:t>
                </a:r>
                <a:r>
                  <a:rPr lang="en-US" sz="2100">
                    <a:latin typeface="Cambria" panose="02040503050406030204" pitchFamily="18" charset="0"/>
                  </a:rPr>
                  <a:t>khi quay 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>
                    <a:latin typeface="Cambria" panose="02040503050406030204" pitchFamily="18" charset="0"/>
                  </a:rPr>
                  <a:t>được tính bởi công thức nào dưới đây?</a:t>
                </a:r>
                <a:endParaRPr lang="vi-VN" sz="21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2"/>
                <a:ext cx="10611581" cy="1065420"/>
              </a:xfrm>
              <a:prstGeom prst="rect">
                <a:avLst/>
              </a:prstGeom>
              <a:blipFill>
                <a:blip r:embed="rId5"/>
                <a:stretch>
                  <a:fillRect l="-1091" b="-10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4226397" y="2895323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37445" y="2709163"/>
            <a:ext cx="9714086" cy="910312"/>
            <a:chOff x="2475212" y="5418138"/>
            <a:chExt cx="19430701" cy="1820862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418138"/>
              <a:ext cx="4520901" cy="1704975"/>
              <a:chOff x="2147887" y="5031938"/>
              <a:chExt cx="4520901" cy="17049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938288" y="5031938"/>
                  <a:ext cx="2730500" cy="17049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829" name="Equation" r:id="rId8" imgW="749160" imgH="469800" progId="Equation.DSMT4">
                          <p:embed/>
                        </p:oleObj>
                      </mc:Choice>
                      <mc:Fallback>
                        <p:oleObj name="Equation" r:id="rId8" imgW="749160" imgH="4698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938288" y="5031938"/>
                                <a:ext cx="2730500" cy="17049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199302501"/>
                      </p:ext>
                    </p:extLst>
                  </p:nvPr>
                </p:nvGraphicFramePr>
                <p:xfrm>
                  <a:off x="3938288" y="5031938"/>
                  <a:ext cx="2730500" cy="17049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4" name="Equation" r:id="rId10" imgW="749160" imgH="469800" progId="Equation.DSMT4">
                          <p:embed/>
                        </p:oleObj>
                      </mc:Choice>
                      <mc:Fallback>
                        <p:oleObj name="Equation" r:id="rId10" imgW="749160" imgH="469800" progId="Equation.DSMT4">
                          <p:embed/>
                          <p:pic>
                            <p:nvPicPr>
                              <p:cNvPr id="0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938288" y="5031938"/>
                                <a:ext cx="2730500" cy="17049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87988"/>
              <a:ext cx="3926195" cy="1703387"/>
              <a:chOff x="8098818" y="5101788"/>
              <a:chExt cx="392619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29"/>
                    <a:ext cx="173256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69" cy="80032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343725" y="5101788"/>
                  <a:ext cx="2681288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830" name="Equation" r:id="rId13" imgW="736560" imgH="469800" progId="Equation.DSMT4">
                          <p:embed/>
                        </p:oleObj>
                      </mc:Choice>
                      <mc:Fallback>
                        <p:oleObj name="Equation" r:id="rId13" imgW="736560" imgH="4698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3725" y="5101788"/>
                                <a:ext cx="2681288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598942989"/>
                      </p:ext>
                    </p:extLst>
                  </p:nvPr>
                </p:nvGraphicFramePr>
                <p:xfrm>
                  <a:off x="9343725" y="5101788"/>
                  <a:ext cx="2681288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5" name="Equation" r:id="rId15" imgW="736560" imgH="469800" progId="Equation.DSMT4">
                          <p:embed/>
                        </p:oleObj>
                      </mc:Choice>
                      <mc:Fallback>
                        <p:oleObj name="Equation" r:id="rId15" imgW="736560" imgH="469800" progId="Equation.DSMT4">
                          <p:embed/>
                          <p:pic>
                            <p:nvPicPr>
                              <p:cNvPr id="0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3725" y="5101788"/>
                                <a:ext cx="2681288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519738"/>
              <a:ext cx="3932475" cy="1703387"/>
              <a:chOff x="17646113" y="5133538"/>
              <a:chExt cx="393247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8"/>
                    <a:ext cx="274320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8"/>
                    <a:ext cx="2743200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67188" y="5133538"/>
                  <a:ext cx="23114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831" name="Equation" r:id="rId18" imgW="634680" imgH="469800" progId="Equation.DSMT4">
                          <p:embed/>
                        </p:oleObj>
                      </mc:Choice>
                      <mc:Fallback>
                        <p:oleObj name="Equation" r:id="rId18" imgW="634680" imgH="4698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67188" y="5133538"/>
                                <a:ext cx="23114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41466046"/>
                      </p:ext>
                    </p:extLst>
                  </p:nvPr>
                </p:nvGraphicFramePr>
                <p:xfrm>
                  <a:off x="19267188" y="5133538"/>
                  <a:ext cx="23114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6" name="Equation" r:id="rId20" imgW="634680" imgH="469800" progId="Equation.DSMT4">
                          <p:embed/>
                        </p:oleObj>
                      </mc:Choice>
                      <mc:Fallback>
                        <p:oleObj name="Equation" r:id="rId20" imgW="634680" imgH="469800" progId="Equation.DSMT4">
                          <p:embed/>
                          <p:pic>
                            <p:nvPicPr>
                              <p:cNvPr id="0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67188" y="5133538"/>
                                <a:ext cx="23114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535613"/>
              <a:ext cx="4182475" cy="1703387"/>
              <a:chOff x="13040013" y="5149413"/>
              <a:chExt cx="418247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5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23688" y="5149413"/>
                  <a:ext cx="30988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832" name="Equation" r:id="rId23" imgW="850680" imgH="469800" progId="Equation.DSMT4">
                          <p:embed/>
                        </p:oleObj>
                      </mc:Choice>
                      <mc:Fallback>
                        <p:oleObj name="Equation" r:id="rId23" imgW="850680" imgH="4698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3688" y="5149413"/>
                                <a:ext cx="30988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45065266"/>
                      </p:ext>
                    </p:extLst>
                  </p:nvPr>
                </p:nvGraphicFramePr>
                <p:xfrm>
                  <a:off x="14215763" y="5149413"/>
                  <a:ext cx="291465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7" name="Equation" r:id="rId25" imgW="799920" imgH="469800" progId="Equation.DSMT4">
                          <p:embed/>
                        </p:oleObj>
                      </mc:Choice>
                      <mc:Fallback>
                        <p:oleObj name="Equation" r:id="rId25" imgW="799920" imgH="469800" progId="Equation.DSMT4">
                          <p:embed/>
                          <p:pic>
                            <p:nvPicPr>
                              <p:cNvPr id="0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15763" y="5149413"/>
                                <a:ext cx="291465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811751" y="4980387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/>
          </p:nvPr>
        </p:nvGraphicFramePr>
        <p:xfrm>
          <a:off x="3692045" y="4762326"/>
          <a:ext cx="1896816" cy="875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3" name="Equation" r:id="rId27" imgW="1041120" imgH="482400" progId="Equation.DSMT4">
                  <p:embed/>
                </p:oleObj>
              </mc:Choice>
              <mc:Fallback>
                <p:oleObj name="Equation" r:id="rId27" imgW="1041120" imgH="48240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045" y="4762326"/>
                        <a:ext cx="1896816" cy="875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1793067" y="5601895"/>
          <a:ext cx="1873800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4" name="Equation" r:id="rId29" imgW="1028520" imgH="469800" progId="Equation.DSMT4">
                  <p:embed/>
                </p:oleObj>
              </mc:Choice>
              <mc:Fallback>
                <p:oleObj name="Equation" r:id="rId29" imgW="102852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067" y="5601895"/>
                        <a:ext cx="1873800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3679233" y="5646558"/>
          <a:ext cx="1040471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Equation" r:id="rId31" imgW="571320" imgH="469800" progId="Equation.DSMT4">
                  <p:embed/>
                </p:oleObj>
              </mc:Choice>
              <mc:Fallback>
                <p:oleObj name="Equation" r:id="rId31" imgW="571320" imgH="469800" progId="Equation.DSMT4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233" y="5646558"/>
                        <a:ext cx="1040471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Rectangle 82"/>
          <p:cNvSpPr/>
          <p:nvPr/>
        </p:nvSpPr>
        <p:spPr>
          <a:xfrm>
            <a:off x="862516" y="5804635"/>
            <a:ext cx="10706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Suy ra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6" grpId="0"/>
      <p:bldP spid="8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578486"/>
            <a:ext cx="11068450" cy="1860022"/>
            <a:chOff x="1205494" y="6947472"/>
            <a:chExt cx="22139783" cy="37205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34885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3069011"/>
            <a:chOff x="992187" y="2564544"/>
            <a:chExt cx="22936201" cy="6138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6036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3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5143277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5143277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77349"/>
                <a:ext cx="9027166" cy="13647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9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Cho</m:t>
                    </m:r>
                    <m: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 đồ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quay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ớ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ở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ồ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chch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ta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thu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đượ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đó đượ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đâ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 </m:t>
                    </m:r>
                  </m:oMath>
                </a14:m>
                <a:endParaRPr lang="en-US" sz="210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77349"/>
                <a:ext cx="9027166" cy="1364733"/>
              </a:xfrm>
              <a:prstGeom prst="rect">
                <a:avLst/>
              </a:prstGeom>
              <a:blipFill>
                <a:blip r:embed="rId5"/>
                <a:stretch>
                  <a:fillRect b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prstClr val="white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prstClr val="white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350" y="1433736"/>
            <a:ext cx="1902158" cy="216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Oval 75"/>
          <p:cNvSpPr/>
          <p:nvPr/>
        </p:nvSpPr>
        <p:spPr>
          <a:xfrm>
            <a:off x="1216759" y="3543285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7" name="Rectangle 76"/>
          <p:cNvSpPr/>
          <p:nvPr/>
        </p:nvSpPr>
        <p:spPr>
          <a:xfrm>
            <a:off x="676628" y="5562322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 khi quay hình (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H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) quanh O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x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được tính bởi công thức: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55851" y="2629004"/>
            <a:ext cx="8263148" cy="1692055"/>
            <a:chOff x="2111977" y="5257800"/>
            <a:chExt cx="16528448" cy="3384550"/>
          </a:xfrm>
        </p:grpSpPr>
        <p:grpSp>
          <p:nvGrpSpPr>
            <p:cNvPr id="63" name="Group 62"/>
            <p:cNvGrpSpPr/>
            <p:nvPr/>
          </p:nvGrpSpPr>
          <p:grpSpPr>
            <a:xfrm>
              <a:off x="10212387" y="6892925"/>
              <a:ext cx="7743826" cy="1749425"/>
              <a:chOff x="2147887" y="5114165"/>
              <a:chExt cx="7743826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Rectangle 64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5" name="Rectangle 6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6" name="Object 6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62338" y="5114165"/>
                  <a:ext cx="64293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4843" name="Equation" r:id="rId9" imgW="1765080" imgH="482400" progId="Equation.DSMT4">
                          <p:embed/>
                        </p:oleObj>
                      </mc:Choice>
                      <mc:Fallback>
                        <p:oleObj name="Equation" r:id="rId9" imgW="1765080" imgH="482400" progId="Equation.DSMT4">
                          <p:embed/>
                          <p:pic>
                            <p:nvPicPr>
                              <p:cNvPr id="66" name="Object 6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5114165"/>
                                <a:ext cx="64293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6" name="Object 6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14042104"/>
                      </p:ext>
                    </p:extLst>
                  </p:nvPr>
                </p:nvGraphicFramePr>
                <p:xfrm>
                  <a:off x="3462338" y="5114165"/>
                  <a:ext cx="64293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7" name="Equation" r:id="rId11" imgW="1765080" imgH="482400" progId="Equation.DSMT4">
                          <p:embed/>
                        </p:oleObj>
                      </mc:Choice>
                      <mc:Fallback>
                        <p:oleObj name="Equation" r:id="rId11" imgW="17650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2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5114165"/>
                                <a:ext cx="64293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7" name="Group 66"/>
            <p:cNvGrpSpPr/>
            <p:nvPr/>
          </p:nvGrpSpPr>
          <p:grpSpPr>
            <a:xfrm>
              <a:off x="10212387" y="5257800"/>
              <a:ext cx="8428038" cy="1749425"/>
              <a:chOff x="2147887" y="5038670"/>
              <a:chExt cx="8428038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8" name="Rectangle 67"/>
                  <p:cNvSpPr/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8" name="Rectangle 6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9" name="Object 6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08363" y="5038670"/>
                  <a:ext cx="716756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4844" name="Equation" r:id="rId14" imgW="1968480" imgH="482400" progId="Equation.DSMT4">
                          <p:embed/>
                        </p:oleObj>
                      </mc:Choice>
                      <mc:Fallback>
                        <p:oleObj name="Equation" r:id="rId14" imgW="1968480" imgH="482400" progId="Equation.DSMT4">
                          <p:embed/>
                          <p:pic>
                            <p:nvPicPr>
                              <p:cNvPr id="69" name="Object 6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08363" y="5038670"/>
                                <a:ext cx="716756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9" name="Object 6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42963866"/>
                      </p:ext>
                    </p:extLst>
                  </p:nvPr>
                </p:nvGraphicFramePr>
                <p:xfrm>
                  <a:off x="3408363" y="5038670"/>
                  <a:ext cx="716756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8" name="Equation" r:id="rId16" imgW="1968480" imgH="482400" progId="Equation.DSMT4">
                          <p:embed/>
                        </p:oleObj>
                      </mc:Choice>
                      <mc:Fallback>
                        <p:oleObj name="Equation" r:id="rId16" imgW="19684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7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08363" y="5038670"/>
                                <a:ext cx="716756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3" name="Group 72"/>
            <p:cNvGrpSpPr/>
            <p:nvPr/>
          </p:nvGrpSpPr>
          <p:grpSpPr>
            <a:xfrm>
              <a:off x="2147887" y="5334000"/>
              <a:ext cx="4954140" cy="1703388"/>
              <a:chOff x="2147887" y="5100396"/>
              <a:chExt cx="4954140" cy="170338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4" name="Rectangle 73"/>
                  <p:cNvSpPr/>
                  <p:nvPr/>
                </p:nvSpPr>
                <p:spPr>
                  <a:xfrm>
                    <a:off x="2147887" y="5522385"/>
                    <a:ext cx="227444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4" name="Rectangle 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1" cy="800324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5" name="Object 7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95227" y="5100396"/>
                  <a:ext cx="3606800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4845" name="Equation" r:id="rId19" imgW="990360" imgH="469800" progId="Equation.DSMT4">
                          <p:embed/>
                        </p:oleObj>
                      </mc:Choice>
                      <mc:Fallback>
                        <p:oleObj name="Equation" r:id="rId19" imgW="990360" imgH="469800" progId="Equation.DSMT4">
                          <p:embed/>
                          <p:pic>
                            <p:nvPicPr>
                              <p:cNvPr id="75" name="Object 7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95227" y="5100396"/>
                                <a:ext cx="3606800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5" name="Object 7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18661778"/>
                      </p:ext>
                    </p:extLst>
                  </p:nvPr>
                </p:nvGraphicFramePr>
                <p:xfrm>
                  <a:off x="3495227" y="5100396"/>
                  <a:ext cx="3606800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9" name="Equation" r:id="rId21" imgW="990360" imgH="469800" progId="Equation.DSMT4">
                          <p:embed/>
                        </p:oleObj>
                      </mc:Choice>
                      <mc:Fallback>
                        <p:oleObj name="Equation" r:id="rId21" imgW="990360" imgH="4698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2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95227" y="5100396"/>
                                <a:ext cx="3606800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3" name="Group 2"/>
            <p:cNvGrpSpPr/>
            <p:nvPr/>
          </p:nvGrpSpPr>
          <p:grpSpPr>
            <a:xfrm>
              <a:off x="2111977" y="6826250"/>
              <a:ext cx="5327048" cy="1703388"/>
              <a:chOff x="2111977" y="6826250"/>
              <a:chExt cx="5327048" cy="1703388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2" name="Object 71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62338" y="6826250"/>
                  <a:ext cx="3976687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4846" name="Equation" r:id="rId23" imgW="1091880" imgH="469800" progId="Equation.DSMT4">
                          <p:embed/>
                        </p:oleObj>
                      </mc:Choice>
                      <mc:Fallback>
                        <p:oleObj name="Equation" r:id="rId23" imgW="1091880" imgH="469800" progId="Equation.DSMT4">
                          <p:embed/>
                          <p:pic>
                            <p:nvPicPr>
                              <p:cNvPr id="72" name="Object 71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6826250"/>
                                <a:ext cx="3976687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2" name="Object 71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16641304"/>
                      </p:ext>
                    </p:extLst>
                  </p:nvPr>
                </p:nvGraphicFramePr>
                <p:xfrm>
                  <a:off x="3462338" y="6826250"/>
                  <a:ext cx="3976687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50" name="Equation" r:id="rId25" imgW="1091880" imgH="469800" progId="Equation.DSMT4">
                          <p:embed/>
                        </p:oleObj>
                      </mc:Choice>
                      <mc:Fallback>
                        <p:oleObj name="Equation" r:id="rId25" imgW="1091880" imgH="4698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6826250"/>
                                <a:ext cx="3976687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1" name="Rectangle 70"/>
                  <p:cNvSpPr/>
                  <p:nvPr/>
                </p:nvSpPr>
                <p:spPr>
                  <a:xfrm>
                    <a:off x="2111977" y="7292689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1" name="Rectangle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1977" y="7292689"/>
                    <a:ext cx="2274440" cy="800324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aphicFrame>
        <p:nvGraphicFramePr>
          <p:cNvPr id="79" name="Object 78"/>
          <p:cNvGraphicFramePr>
            <a:graphicFrameLocks noChangeAspect="1"/>
          </p:cNvGraphicFramePr>
          <p:nvPr>
            <p:extLst/>
          </p:nvPr>
        </p:nvGraphicFramePr>
        <p:xfrm>
          <a:off x="9136461" y="5347528"/>
          <a:ext cx="1988085" cy="85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7" name="Equation" r:id="rId28" imgW="1091880" imgH="469800" progId="Equation.DSMT4">
                  <p:embed/>
                </p:oleObj>
              </mc:Choice>
              <mc:Fallback>
                <p:oleObj name="Equation" r:id="rId28" imgW="1091880" imgH="469800" progId="Equation.DSMT4">
                  <p:embed/>
                  <p:pic>
                    <p:nvPicPr>
                      <p:cNvPr id="79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6461" y="5347528"/>
                        <a:ext cx="1988085" cy="8515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80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76" grpId="0" animBg="1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007061"/>
            <a:ext cx="11068450" cy="2698113"/>
            <a:chOff x="1205494" y="6947472"/>
            <a:chExt cx="22139783" cy="5396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164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580411"/>
            <a:chOff x="992187" y="2564544"/>
            <a:chExt cx="22353091" cy="5161493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5059037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4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452124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452124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335035"/>
                <a:ext cx="10611581" cy="1985095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                  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=0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ắ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ù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ý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độ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f>
                          <m:fPr>
                            <m:ctrlPr>
                              <a:rPr lang="el-GR" sz="2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1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1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ệ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tam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độ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2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cos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100"/>
                  <a:t>. 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335035"/>
                <a:ext cx="10611581" cy="1985095"/>
              </a:xfrm>
              <a:prstGeom prst="rect">
                <a:avLst/>
              </a:prstGeom>
              <a:blipFill>
                <a:blip r:embed="rId5"/>
                <a:stretch>
                  <a:fillRect l="-460" b="-4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726814" y="3238644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425596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153132" y="4123039"/>
            <a:ext cx="0" cy="258213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37445" y="3086145"/>
            <a:ext cx="9771228" cy="804758"/>
            <a:chOff x="2475212" y="6172200"/>
            <a:chExt cx="19545000" cy="1609725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6172200"/>
              <a:ext cx="4384375" cy="1565275"/>
              <a:chOff x="2147887" y="5226212"/>
              <a:chExt cx="4384375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69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69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35049" y="5226212"/>
                  <a:ext cx="3097213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892" name="Equation" r:id="rId8" imgW="850680" imgH="431640" progId="Equation.DSMT4">
                          <p:embed/>
                        </p:oleObj>
                      </mc:Choice>
                      <mc:Fallback>
                        <p:oleObj name="Equation" r:id="rId8" imgW="850680" imgH="43164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5049" y="5226212"/>
                                <a:ext cx="3097213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96998635"/>
                      </p:ext>
                    </p:extLst>
                  </p:nvPr>
                </p:nvGraphicFramePr>
                <p:xfrm>
                  <a:off x="3435049" y="5226212"/>
                  <a:ext cx="3097213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1" name="Equation" r:id="rId10" imgW="850680" imgH="431640" progId="Equation.DSMT4">
                          <p:embed/>
                        </p:oleObj>
                      </mc:Choice>
                      <mc:Fallback>
                        <p:oleObj name="Equation" r:id="rId10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5049" y="5226212"/>
                                <a:ext cx="3097213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6216650"/>
              <a:ext cx="4300844" cy="1565275"/>
              <a:chOff x="8098818" y="5270662"/>
              <a:chExt cx="4300844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99274" y="5270662"/>
                  <a:ext cx="3100388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893" name="Equation" r:id="rId13" imgW="850680" imgH="431640" progId="Equation.DSMT4">
                          <p:embed/>
                        </p:oleObj>
                      </mc:Choice>
                      <mc:Fallback>
                        <p:oleObj name="Equation" r:id="rId13" imgW="850680" imgH="43164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99274" y="5270662"/>
                                <a:ext cx="3100388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49587229"/>
                      </p:ext>
                    </p:extLst>
                  </p:nvPr>
                </p:nvGraphicFramePr>
                <p:xfrm>
                  <a:off x="9299274" y="5270662"/>
                  <a:ext cx="3100388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2" name="Equation" r:id="rId15" imgW="850680" imgH="431640" progId="Equation.DSMT4">
                          <p:embed/>
                        </p:oleObj>
                      </mc:Choice>
                      <mc:Fallback>
                        <p:oleObj name="Equation" r:id="rId15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99274" y="5270662"/>
                                <a:ext cx="3100388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6184900"/>
              <a:ext cx="4046774" cy="1565275"/>
              <a:chOff x="17646113" y="5238912"/>
              <a:chExt cx="4046774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48"/>
                    <a:ext cx="274320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48"/>
                    <a:ext cx="2743201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333862" y="5238912"/>
                  <a:ext cx="2359025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894" name="Equation" r:id="rId18" imgW="647640" imgH="431640" progId="Equation.DSMT4">
                          <p:embed/>
                        </p:oleObj>
                      </mc:Choice>
                      <mc:Fallback>
                        <p:oleObj name="Equation" r:id="rId18" imgW="647640" imgH="43164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33862" y="5238912"/>
                                <a:ext cx="2359025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734880043"/>
                      </p:ext>
                    </p:extLst>
                  </p:nvPr>
                </p:nvGraphicFramePr>
                <p:xfrm>
                  <a:off x="19333862" y="5238912"/>
                  <a:ext cx="2359025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3" name="Equation" r:id="rId20" imgW="647640" imgH="431640" progId="Equation.DSMT4">
                          <p:embed/>
                        </p:oleObj>
                      </mc:Choice>
                      <mc:Fallback>
                        <p:oleObj name="Equation" r:id="rId20" imgW="64764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33862" y="5238912"/>
                                <a:ext cx="2359025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6176963"/>
              <a:ext cx="4236449" cy="1565275"/>
              <a:chOff x="13040013" y="5154775"/>
              <a:chExt cx="4236449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8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8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77662" y="5154775"/>
                  <a:ext cx="3098800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895" name="Equation" r:id="rId23" imgW="850680" imgH="431640" progId="Equation.DSMT4">
                          <p:embed/>
                        </p:oleObj>
                      </mc:Choice>
                      <mc:Fallback>
                        <p:oleObj name="Equation" r:id="rId23" imgW="850680" imgH="43164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77662" y="5154775"/>
                                <a:ext cx="3098800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172116402"/>
                      </p:ext>
                    </p:extLst>
                  </p:nvPr>
                </p:nvGraphicFramePr>
                <p:xfrm>
                  <a:off x="14177662" y="5154775"/>
                  <a:ext cx="3098800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4" name="Equation" r:id="rId25" imgW="850680" imgH="431640" progId="Equation.DSMT4">
                          <p:embed/>
                        </p:oleObj>
                      </mc:Choice>
                      <mc:Fallback>
                        <p:oleObj name="Equation" r:id="rId25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77662" y="5154775"/>
                                <a:ext cx="3098800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5063367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phần vật thể: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724599" y="5562322"/>
          <a:ext cx="1711896" cy="105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6" name="Equation" r:id="rId27" imgW="939600" imgH="583920" progId="Equation.DSMT4">
                  <p:embed/>
                </p:oleObj>
              </mc:Choice>
              <mc:Fallback>
                <p:oleObj name="Equation" r:id="rId27" imgW="939600" imgH="58392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99" y="5562322"/>
                        <a:ext cx="1711896" cy="105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6856533" y="5768561"/>
          <a:ext cx="1226978" cy="78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7" name="Equation" r:id="rId28" imgW="672840" imgH="431640" progId="Equation.DSMT4">
                  <p:embed/>
                </p:oleObj>
              </mc:Choice>
              <mc:Fallback>
                <p:oleObj name="Equation" r:id="rId28" imgW="672840" imgH="43164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6533" y="5768561"/>
                        <a:ext cx="1226978" cy="78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2480360" y="5562322"/>
          <a:ext cx="2275485" cy="105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8" name="Equation" r:id="rId29" imgW="1307880" imgH="583920" progId="Equation.DSMT4">
                  <p:embed/>
                </p:oleObj>
              </mc:Choice>
              <mc:Fallback>
                <p:oleObj name="Equation" r:id="rId29" imgW="1307880" imgH="58392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360" y="5562322"/>
                        <a:ext cx="2275485" cy="105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ctangle 71"/>
          <p:cNvSpPr/>
          <p:nvPr/>
        </p:nvSpPr>
        <p:spPr>
          <a:xfrm>
            <a:off x="1991323" y="4458825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thiết diện: 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267438" y="4282854"/>
          <a:ext cx="2103957" cy="713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9" name="Equation" r:id="rId31" imgW="1155600" imgH="393480" progId="Equation.DSMT4">
                  <p:embed/>
                </p:oleObj>
              </mc:Choice>
              <mc:Fallback>
                <p:oleObj name="Equation" r:id="rId31" imgW="1155600" imgH="39348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438" y="4282854"/>
                        <a:ext cx="2103957" cy="7134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6427745" y="4539202"/>
          <a:ext cx="1064280" cy="253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0" name="Equation" r:id="rId33" imgW="583920" imgH="139680" progId="Equation.DSMT4">
                  <p:embed/>
                </p:oleObj>
              </mc:Choice>
              <mc:Fallback>
                <p:oleObj name="Equation" r:id="rId33" imgW="583920" imgH="13968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45" y="4539202"/>
                        <a:ext cx="1064280" cy="253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4762674" y="5786815"/>
          <a:ext cx="2132065" cy="66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1" name="Equation" r:id="rId35" imgW="1193760" imgH="368280" progId="Equation.DSMT4">
                  <p:embed/>
                </p:oleObj>
              </mc:Choice>
              <mc:Fallback>
                <p:oleObj name="Equation" r:id="rId35" imgW="1193760" imgH="36828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674" y="5786815"/>
                        <a:ext cx="2132065" cy="66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09" name="Picture 37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08" y="4715749"/>
            <a:ext cx="2323797" cy="87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0" name="Picture 38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08" y="5752798"/>
            <a:ext cx="2347528" cy="88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02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0" cy="2043777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5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038521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038521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838756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đồ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sty m:val="p"/>
                      </m:rPr>
                      <a:rPr lang="en-US" sz="2100">
                        <a:latin typeface="Cambria Math"/>
                      </a:rPr>
                      <m:t>an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đườ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a:rPr lang="en-US" sz="2100" i="1">
                        <a:latin typeface="Cambria Math"/>
                      </a:rPr>
                      <m:t>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1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1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100" dirty="0"/>
                  <a:t>  </a:t>
                </a:r>
                <a:r>
                  <a:rPr lang="en-US" sz="2100">
                    <a:latin typeface="Cambria" panose="02040503050406030204" pitchFamily="18" charset="0"/>
                  </a:rPr>
                  <a:t>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838756"/>
              </a:xfrm>
              <a:prstGeom prst="rect">
                <a:avLst/>
              </a:prstGeom>
              <a:blipFill>
                <a:blip r:embed="rId5"/>
                <a:stretch>
                  <a:fillRect l="-460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1408206" y="2576607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6259341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>
            <a:stCxn id="125" idx="0"/>
          </p:cNvCxnSpPr>
          <p:nvPr/>
        </p:nvCxnSpPr>
        <p:spPr>
          <a:xfrm>
            <a:off x="6137917" y="3589708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37445" y="2531385"/>
            <a:ext cx="9548213" cy="783330"/>
            <a:chOff x="2475212" y="5062537"/>
            <a:chExt cx="19098913" cy="1566863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062537"/>
              <a:ext cx="4820938" cy="1566863"/>
              <a:chOff x="2147887" y="5210272"/>
              <a:chExt cx="4820938" cy="15668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639838" y="5210272"/>
                  <a:ext cx="3328987" cy="15668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6906" name="Equation" r:id="rId8" imgW="914400" imgH="431640" progId="Equation.DSMT4">
                          <p:embed/>
                        </p:oleObj>
                      </mc:Choice>
                      <mc:Fallback>
                        <p:oleObj name="Equation" r:id="rId8" imgW="914400" imgH="43164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639838" y="5210272"/>
                                <a:ext cx="3328987" cy="15668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666833493"/>
                      </p:ext>
                    </p:extLst>
                  </p:nvPr>
                </p:nvGraphicFramePr>
                <p:xfrm>
                  <a:off x="3639838" y="5210272"/>
                  <a:ext cx="3328987" cy="15668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0" name="Equation" r:id="rId10" imgW="914400" imgH="431640" progId="Equation.DSMT4">
                          <p:embed/>
                        </p:oleObj>
                      </mc:Choice>
                      <mc:Fallback>
                        <p:oleObj name="Equation" r:id="rId10" imgW="91440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639838" y="5210272"/>
                                <a:ext cx="3328987" cy="15668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03994"/>
              <a:ext cx="3530907" cy="800324"/>
              <a:chOff x="8098818" y="5551729"/>
              <a:chExt cx="3530907" cy="80032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29"/>
                    <a:ext cx="1732569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69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23075" y="5630960"/>
                  <a:ext cx="2406650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6907" name="Equation" r:id="rId13" imgW="660240" imgH="177480" progId="Equation.DSMT4">
                          <p:embed/>
                        </p:oleObj>
                      </mc:Choice>
                      <mc:Fallback>
                        <p:oleObj name="Equation" r:id="rId13" imgW="660240" imgH="17748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23075" y="5630960"/>
                                <a:ext cx="2406650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81500939"/>
                      </p:ext>
                    </p:extLst>
                  </p:nvPr>
                </p:nvGraphicFramePr>
                <p:xfrm>
                  <a:off x="9155113" y="5538788"/>
                  <a:ext cx="2544762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5731" name="Equation" r:id="rId15" imgW="698400" imgH="228600" progId="Equation.DSMT4">
                          <p:embed/>
                        </p:oleObj>
                      </mc:Choice>
                      <mc:Fallback>
                        <p:oleObj name="Equation" r:id="rId15" imgW="69840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55113" y="5538788"/>
                                <a:ext cx="2544762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440522"/>
              <a:ext cx="3600687" cy="800325"/>
              <a:chOff x="17646113" y="5588257"/>
              <a:chExt cx="3600687" cy="8003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7"/>
                    <a:ext cx="274319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7"/>
                    <a:ext cx="2743199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57662" y="5630960"/>
                  <a:ext cx="1989138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6908" name="Equation" r:id="rId18" imgW="545760" imgH="177480" progId="Equation.DSMT4">
                          <p:embed/>
                        </p:oleObj>
                      </mc:Choice>
                      <mc:Fallback>
                        <p:oleObj name="Equation" r:id="rId18" imgW="545760" imgH="17748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630960"/>
                                <a:ext cx="1989138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77860927"/>
                      </p:ext>
                    </p:extLst>
                  </p:nvPr>
                </p:nvGraphicFramePr>
                <p:xfrm>
                  <a:off x="19257662" y="5630960"/>
                  <a:ext cx="1989138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2" name="Equation" r:id="rId20" imgW="545760" imgH="177480" progId="Equation.DSMT4">
                          <p:embed/>
                        </p:oleObj>
                      </mc:Choice>
                      <mc:Fallback>
                        <p:oleObj name="Equation" r:id="rId20" imgW="545760" imgH="177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630960"/>
                                <a:ext cx="1989138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126037"/>
              <a:ext cx="3563350" cy="1427163"/>
              <a:chOff x="13040013" y="5273772"/>
              <a:chExt cx="356335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244338" y="5273772"/>
                  <a:ext cx="235902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6909" name="Equation" r:id="rId23" imgW="647640" imgH="393480" progId="Equation.DSMT4">
                          <p:embed/>
                        </p:oleObj>
                      </mc:Choice>
                      <mc:Fallback>
                        <p:oleObj name="Equation" r:id="rId23" imgW="647640" imgH="39348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44338" y="5273772"/>
                                <a:ext cx="235902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03000670"/>
                      </p:ext>
                    </p:extLst>
                  </p:nvPr>
                </p:nvGraphicFramePr>
                <p:xfrm>
                  <a:off x="14244338" y="5273772"/>
                  <a:ext cx="235902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3" name="Equation" r:id="rId25" imgW="647640" imgH="393480" progId="Equation.DSMT4">
                          <p:embed/>
                        </p:oleObj>
                      </mc:Choice>
                      <mc:Fallback>
                        <p:oleObj name="Equation" r:id="rId25" imgW="6476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44338" y="5273772"/>
                                <a:ext cx="235902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811751" y="4419471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892059" y="4804390"/>
          <a:ext cx="1757928" cy="1059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0" name="Equation" r:id="rId27" imgW="965160" imgH="583920" progId="Equation.DSMT4">
                  <p:embed/>
                </p:oleObj>
              </mc:Choice>
              <mc:Fallback>
                <p:oleObj name="Equation" r:id="rId27" imgW="965160" imgH="58392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059" y="4804390"/>
                        <a:ext cx="1757928" cy="10595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2743636" y="4804390"/>
          <a:ext cx="2266655" cy="1059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1" name="Equation" r:id="rId29" imgW="1244520" imgH="583920" progId="Equation.DSMT4">
                  <p:embed/>
                </p:oleObj>
              </mc:Choice>
              <mc:Fallback>
                <p:oleObj name="Equation" r:id="rId29" imgW="1244520" imgH="58392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636" y="4804390"/>
                        <a:ext cx="2266655" cy="10595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1130153" y="5841686"/>
          <a:ext cx="1826975" cy="66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2" name="Equation" r:id="rId31" imgW="1002960" imgH="368280" progId="Equation.DSMT4">
                  <p:embed/>
                </p:oleObj>
              </mc:Choice>
              <mc:Fallback>
                <p:oleObj name="Equation" r:id="rId31" imgW="1002960" imgH="3682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153" y="5841686"/>
                        <a:ext cx="1826975" cy="66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3049155" y="5884543"/>
          <a:ext cx="1341263" cy="78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3" name="Equation" r:id="rId33" imgW="736560" imgH="431640" progId="Equation.DSMT4">
                  <p:embed/>
                </p:oleObj>
              </mc:Choice>
              <mc:Fallback>
                <p:oleObj name="Equation" r:id="rId33" imgW="736560" imgH="4316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155" y="5884543"/>
                        <a:ext cx="1341263" cy="78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82" name="Picture 30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23" y="4307046"/>
            <a:ext cx="2722075" cy="10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5" name="Picture 33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23" y="5549186"/>
            <a:ext cx="2920994" cy="109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2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6"/>
          <p:cNvGrpSpPr/>
          <p:nvPr/>
        </p:nvGrpSpPr>
        <p:grpSpPr>
          <a:xfrm>
            <a:off x="229364" y="876630"/>
            <a:ext cx="8190434" cy="499761"/>
            <a:chOff x="7483861" y="7543801"/>
            <a:chExt cx="14646001" cy="999653"/>
          </a:xfrm>
        </p:grpSpPr>
        <p:sp>
          <p:nvSpPr>
            <p:cNvPr id="13" name="TextBox 12"/>
            <p:cNvSpPr txBox="1"/>
            <p:nvPr/>
          </p:nvSpPr>
          <p:spPr>
            <a:xfrm>
              <a:off x="8993186" y="7620003"/>
              <a:ext cx="13136676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CÁC </a:t>
              </a:r>
              <a:r>
                <a:rPr lang="vi-VN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VÍ DỤ MINH HỌA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83861" y="7543801"/>
              <a:ext cx="1381118" cy="872846"/>
              <a:chOff x="7483860" y="7543801"/>
              <a:chExt cx="1381118" cy="872846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16" name="Group 29"/>
              <p:cNvGrpSpPr/>
              <p:nvPr/>
            </p:nvGrpSpPr>
            <p:grpSpPr>
              <a:xfrm>
                <a:off x="7493378" y="7646473"/>
                <a:ext cx="1371600" cy="770174"/>
                <a:chOff x="7493378" y="7646473"/>
                <a:chExt cx="1371600" cy="770174"/>
              </a:xfrm>
            </p:grpSpPr>
            <p:sp>
              <p:nvSpPr>
                <p:cNvPr id="17" name="Round Same Side Corner Rectangle 16"/>
                <p:cNvSpPr/>
                <p:nvPr/>
              </p:nvSpPr>
              <p:spPr>
                <a:xfrm rot="5400000">
                  <a:off x="7813418" y="7365087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7964221" y="7646473"/>
                  <a:ext cx="530871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9" name="Group 18"/>
          <p:cNvGrpSpPr/>
          <p:nvPr/>
        </p:nvGrpSpPr>
        <p:grpSpPr>
          <a:xfrm>
            <a:off x="245887" y="1476040"/>
            <a:ext cx="11754844" cy="1991055"/>
            <a:chOff x="1177638" y="2491133"/>
            <a:chExt cx="23512749" cy="29158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118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896324"/>
              <a:chOff x="1177638" y="2491133"/>
              <a:chExt cx="3624548" cy="896324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63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dụ 1: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86032" y="3733759"/>
            <a:ext cx="11733272" cy="2971414"/>
            <a:chOff x="1222851" y="5331405"/>
            <a:chExt cx="23543736" cy="6450869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6180636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935444"/>
              <a:chOff x="1224542" y="6305967"/>
              <a:chExt cx="3338263" cy="940213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940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2324591" y="1931634"/>
            <a:ext cx="75047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d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iện tích hình phẳng giới hạn bởi các đường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8838843" y="1930384"/>
          <a:ext cx="1824197" cy="1391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Equation" r:id="rId4" imgW="1168200" imgH="939600" progId="Equation.DSMT4">
                  <p:embed/>
                </p:oleObj>
              </mc:Choice>
              <mc:Fallback>
                <p:oleObj name="Equation" r:id="rId4" imgW="1168200" imgH="9396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8843" y="1930384"/>
                        <a:ext cx="1824197" cy="1391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213719" y="4343281"/>
          <a:ext cx="1622053" cy="759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Equation" r:id="rId6" imgW="965160" imgH="507960" progId="Equation.DSMT4">
                  <p:embed/>
                </p:oleObj>
              </mc:Choice>
              <mc:Fallback>
                <p:oleObj name="Equation" r:id="rId6" imgW="965160" imgH="50796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3719" y="4343281"/>
                        <a:ext cx="1622053" cy="7598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8610273" y="3843873"/>
            <a:ext cx="0" cy="28613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627" y="3924236"/>
            <a:ext cx="2560154" cy="262865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3010302" y="4343281"/>
          <a:ext cx="2287010" cy="786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9" imgW="1790700" imgH="508000" progId="Equation.DSMT4">
                  <p:embed/>
                </p:oleObj>
              </mc:Choice>
              <mc:Fallback>
                <p:oleObj name="Equation" r:id="rId9" imgW="1790700" imgH="5080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0302" y="4343281"/>
                        <a:ext cx="2287010" cy="786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5401263" y="4479325"/>
          <a:ext cx="613886" cy="570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11" imgW="406048" imgH="444114" progId="Equation.DSMT4">
                  <p:embed/>
                </p:oleObj>
              </mc:Choice>
              <mc:Fallback>
                <p:oleObj name="Equation" r:id="rId11" imgW="406048" imgH="444114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1263" y="4479325"/>
                        <a:ext cx="613886" cy="570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91410" y="5238564"/>
            <a:ext cx="63093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160189" y="5486132"/>
            <a:ext cx="3057228" cy="977254"/>
          </a:xfrm>
          <a:prstGeom prst="round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/>
          </p:nvPr>
        </p:nvGraphicFramePr>
        <p:xfrm>
          <a:off x="5252270" y="5544770"/>
          <a:ext cx="805635" cy="627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Equation" r:id="rId13" imgW="634680" imgH="507960" progId="Equation.DSMT4">
                  <p:embed/>
                </p:oleObj>
              </mc:Choice>
              <mc:Fallback>
                <p:oleObj name="Equation" r:id="rId13" imgW="634680" imgH="507960" progId="Equation.DSMT4">
                  <p:embed/>
                  <p:pic>
                    <p:nvPicPr>
                      <p:cNvPr id="29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270" y="5544770"/>
                        <a:ext cx="805635" cy="627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7"/>
          <p:cNvGraphicFramePr>
            <a:graphicFrameLocks noChangeAspect="1"/>
          </p:cNvGraphicFramePr>
          <p:nvPr>
            <p:extLst/>
          </p:nvPr>
        </p:nvGraphicFramePr>
        <p:xfrm>
          <a:off x="7734087" y="5935863"/>
          <a:ext cx="338703" cy="502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15" imgW="253800" imgH="444240" progId="Equation.DSMT4">
                  <p:embed/>
                </p:oleObj>
              </mc:Choice>
              <mc:Fallback>
                <p:oleObj name="Equation" r:id="rId15" imgW="253800" imgH="444240" progId="Equation.DSMT4">
                  <p:embed/>
                  <p:pic>
                    <p:nvPicPr>
                      <p:cNvPr id="48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087" y="5935863"/>
                        <a:ext cx="338703" cy="5026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299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4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37915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1926160"/>
            <a:chOff x="992187" y="2564544"/>
            <a:chExt cx="22353091" cy="3852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750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6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3824213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3824213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737702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(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đồ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  </m:t>
                    </m:r>
                    <m:r>
                      <a:rPr lang="en-US" sz="2100" i="1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=2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1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. </m:t>
                    </m:r>
                    <m:r>
                      <m:rPr>
                        <m:nor/>
                      </m:rPr>
                      <a:rPr lang="fr-FR" sz="2100">
                        <a:solidFill>
                          <a:prstClr val="black"/>
                        </a:solidFill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sinh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ra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sz="2100">
                    <a:latin typeface="Cambria" panose="02040503050406030204" pitchFamily="18" charset="0"/>
                  </a:rPr>
                  <a:t> quay 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737702"/>
              </a:xfrm>
              <a:prstGeom prst="rect">
                <a:avLst/>
              </a:prstGeom>
              <a:blipFill>
                <a:blip r:embed="rId5"/>
                <a:stretch>
                  <a:fillRect l="-517" b="-16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726814" y="251663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080764" y="3495127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237445" y="2404375"/>
            <a:ext cx="9549801" cy="732563"/>
            <a:chOff x="2475212" y="4808483"/>
            <a:chExt cx="19102088" cy="1465317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4808483"/>
              <a:ext cx="2954038" cy="1427162"/>
              <a:chOff x="2147887" y="5202238"/>
              <a:chExt cx="2954038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84262" y="5202238"/>
                  <a:ext cx="1617663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7935" name="Equation" r:id="rId8" imgW="444240" imgH="393480" progId="Equation.DSMT4">
                          <p:embed/>
                        </p:oleObj>
                      </mc:Choice>
                      <mc:Fallback>
                        <p:oleObj name="Equation" r:id="rId8" imgW="444240" imgH="39348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4262" y="5202238"/>
                                <a:ext cx="1617663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20734660"/>
                      </p:ext>
                    </p:extLst>
                  </p:nvPr>
                </p:nvGraphicFramePr>
                <p:xfrm>
                  <a:off x="3484262" y="5202238"/>
                  <a:ext cx="1617663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1" name="Equation" r:id="rId10" imgW="444240" imgH="393480" progId="Equation.DSMT4">
                          <p:embed/>
                        </p:oleObj>
                      </mc:Choice>
                      <mc:Fallback>
                        <p:oleObj name="Equation" r:id="rId10" imgW="4442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4262" y="5202238"/>
                                <a:ext cx="1617663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4846638"/>
              <a:ext cx="3234045" cy="1427162"/>
              <a:chOff x="8098818" y="5240393"/>
              <a:chExt cx="3234045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30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30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345313" y="5240393"/>
                  <a:ext cx="19875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7936" name="Equation" r:id="rId13" imgW="545760" imgH="393480" progId="Equation.DSMT4">
                          <p:embed/>
                        </p:oleObj>
                      </mc:Choice>
                      <mc:Fallback>
                        <p:oleObj name="Equation" r:id="rId13" imgW="545760" imgH="39348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5313" y="5240393"/>
                                <a:ext cx="19875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60956576"/>
                      </p:ext>
                    </p:extLst>
                  </p:nvPr>
                </p:nvGraphicFramePr>
                <p:xfrm>
                  <a:off x="9275462" y="5240338"/>
                  <a:ext cx="21272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2" name="Equation" r:id="rId15" imgW="583920" imgH="393480" progId="Equation.DSMT4">
                          <p:embed/>
                        </p:oleObj>
                      </mc:Choice>
                      <mc:Fallback>
                        <p:oleObj name="Equation" r:id="rId15" imgW="58392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75462" y="5240338"/>
                                <a:ext cx="21272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4846638"/>
              <a:ext cx="3603862" cy="1427162"/>
              <a:chOff x="17646113" y="5240393"/>
              <a:chExt cx="3603862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6"/>
                    <a:ext cx="274320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6"/>
                    <a:ext cx="2743200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402125" y="5240393"/>
                  <a:ext cx="18478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7937" name="Equation" r:id="rId18" imgW="507960" imgH="393480" progId="Equation.DSMT4">
                          <p:embed/>
                        </p:oleObj>
                      </mc:Choice>
                      <mc:Fallback>
                        <p:oleObj name="Equation" r:id="rId18" imgW="507960" imgH="39348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402125" y="5240393"/>
                                <a:ext cx="18478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266271880"/>
                      </p:ext>
                    </p:extLst>
                  </p:nvPr>
                </p:nvGraphicFramePr>
                <p:xfrm>
                  <a:off x="19356088" y="5240338"/>
                  <a:ext cx="19415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3" name="Equation" r:id="rId20" imgW="533160" imgH="393480" progId="Equation.DSMT4">
                          <p:embed/>
                        </p:oleObj>
                      </mc:Choice>
                      <mc:Fallback>
                        <p:oleObj name="Equation" r:id="rId20" imgW="53316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56088" y="5240338"/>
                                <a:ext cx="19415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4830763"/>
              <a:ext cx="3580812" cy="1427162"/>
              <a:chOff x="13040013" y="5224518"/>
              <a:chExt cx="3580812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398325" y="5224518"/>
                  <a:ext cx="222250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7938" name="Equation" r:id="rId23" imgW="609480" imgH="393480" progId="Equation.DSMT4">
                          <p:embed/>
                        </p:oleObj>
                      </mc:Choice>
                      <mc:Fallback>
                        <p:oleObj name="Equation" r:id="rId23" imgW="609480" imgH="39348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98325" y="5224518"/>
                                <a:ext cx="222250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77950304"/>
                      </p:ext>
                    </p:extLst>
                  </p:nvPr>
                </p:nvGraphicFramePr>
                <p:xfrm>
                  <a:off x="14352287" y="5224463"/>
                  <a:ext cx="2314575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4" name="Equation" r:id="rId25" imgW="634680" imgH="393480" progId="Equation.DSMT4">
                          <p:embed/>
                        </p:oleObj>
                      </mc:Choice>
                      <mc:Fallback>
                        <p:oleObj name="Equation" r:id="rId25" imgW="63468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52287" y="5224463"/>
                                <a:ext cx="2314575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4624208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773579" y="4968651"/>
          <a:ext cx="2312686" cy="87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9" name="Equation" r:id="rId27" imgW="1269720" imgH="482400" progId="Equation.DSMT4">
                  <p:embed/>
                </p:oleObj>
              </mc:Choice>
              <mc:Fallback>
                <p:oleObj name="Equation" r:id="rId27" imgW="1269720" imgH="4824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579" y="4968651"/>
                        <a:ext cx="2312686" cy="87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3351240" y="5821866"/>
          <a:ext cx="786504" cy="71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0" name="Equation" r:id="rId29" imgW="431640" imgH="393480" progId="Equation.DSMT4">
                  <p:embed/>
                </p:oleObj>
              </mc:Choice>
              <mc:Fallback>
                <p:oleObj name="Equation" r:id="rId29" imgW="431640" imgH="3934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40" y="5821866"/>
                        <a:ext cx="786504" cy="713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884361" y="5679985"/>
          <a:ext cx="2450781" cy="96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1" name="Equation" r:id="rId31" imgW="1346040" imgH="533160" progId="Equation.DSMT4">
                  <p:embed/>
                </p:oleObj>
              </mc:Choice>
              <mc:Fallback>
                <p:oleObj name="Equation" r:id="rId31" imgW="1346040" imgH="53316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361" y="5679985"/>
                        <a:ext cx="2450781" cy="96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3139439" y="4963776"/>
          <a:ext cx="2706335" cy="87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2" name="Equation" r:id="rId33" imgW="1485720" imgH="482400" progId="Equation.DSMT4">
                  <p:embed/>
                </p:oleObj>
              </mc:Choice>
              <mc:Fallback>
                <p:oleObj name="Equation" r:id="rId33" imgW="1485720" imgH="4824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439" y="4963776"/>
                        <a:ext cx="2706335" cy="87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800" y="4212465"/>
            <a:ext cx="2572141" cy="96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Rectangle 71"/>
          <p:cNvSpPr/>
          <p:nvPr/>
        </p:nvSpPr>
        <p:spPr>
          <a:xfrm>
            <a:off x="728631" y="4230096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Phương trình hoành độ giao điểm: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762674" y="4048044"/>
          <a:ext cx="2381733" cy="82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3" name="Equation" r:id="rId36" imgW="1307880" imgH="457200" progId="Equation.DSMT4">
                  <p:embed/>
                </p:oleObj>
              </mc:Choice>
              <mc:Fallback>
                <p:oleObj name="Equation" r:id="rId36" imgW="130788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674" y="4048044"/>
                        <a:ext cx="2381733" cy="828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09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0" cy="2043777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7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3918794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3918794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18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1051057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=1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=4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ắ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ù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ý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độ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ệ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độ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2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1051057"/>
              </a:xfrm>
              <a:prstGeom prst="rect">
                <a:avLst/>
              </a:prstGeom>
              <a:blipFill>
                <a:blip r:embed="rId5"/>
                <a:stretch>
                  <a:fillRect l="-2929" t="-19653" b="-76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4229343" y="2664472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080764" y="3589708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37446" y="2711912"/>
            <a:ext cx="10039480" cy="459624"/>
            <a:chOff x="2475212" y="5423637"/>
            <a:chExt cx="20081575" cy="919368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423637"/>
              <a:ext cx="4003375" cy="885082"/>
              <a:chOff x="2147887" y="5594611"/>
              <a:chExt cx="4003375" cy="88508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68"/>
                    <a:ext cx="227444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68"/>
                    <a:ext cx="2274440" cy="80032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23937" y="5594611"/>
                  <a:ext cx="2727325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8959" name="Equation" r:id="rId8" imgW="749160" imgH="228600" progId="Equation.DSMT4">
                          <p:embed/>
                        </p:oleObj>
                      </mc:Choice>
                      <mc:Fallback>
                        <p:oleObj name="Equation" r:id="rId8" imgW="749160" imgH="2286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23937" y="5594611"/>
                                <a:ext cx="2727325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712035033"/>
                      </p:ext>
                    </p:extLst>
                  </p:nvPr>
                </p:nvGraphicFramePr>
                <p:xfrm>
                  <a:off x="3423937" y="5594611"/>
                  <a:ext cx="2727325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3" name="Equation" r:id="rId10" imgW="749160" imgH="228600" progId="Equation.DSMT4">
                          <p:embed/>
                        </p:oleObj>
                      </mc:Choice>
                      <mc:Fallback>
                        <p:oleObj name="Equation" r:id="rId10" imgW="74916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23937" y="5594611"/>
                                <a:ext cx="2727325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68306"/>
              <a:ext cx="3735913" cy="874699"/>
              <a:chOff x="8098818" y="5639280"/>
              <a:chExt cx="3735913" cy="87469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4"/>
                    <a:ext cx="173257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4"/>
                    <a:ext cx="1732570" cy="80032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97894" y="5639280"/>
                  <a:ext cx="2636837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8960" name="Equation" r:id="rId13" imgW="723600" imgH="228600" progId="Equation.DSMT4">
                          <p:embed/>
                        </p:oleObj>
                      </mc:Choice>
                      <mc:Fallback>
                        <p:oleObj name="Equation" r:id="rId13" imgW="723600" imgH="2286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7894" y="5639280"/>
                                <a:ext cx="2636837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63047640"/>
                      </p:ext>
                    </p:extLst>
                  </p:nvPr>
                </p:nvGraphicFramePr>
                <p:xfrm>
                  <a:off x="9197894" y="5639280"/>
                  <a:ext cx="2636837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4" name="Equation" r:id="rId15" imgW="723600" imgH="228600" progId="Equation.DSMT4">
                          <p:embed/>
                        </p:oleObj>
                      </mc:Choice>
                      <mc:Fallback>
                        <p:oleObj name="Equation" r:id="rId15" imgW="72360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7894" y="5639280"/>
                                <a:ext cx="2636837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436775"/>
              <a:ext cx="4583349" cy="881326"/>
              <a:chOff x="17646113" y="5607749"/>
              <a:chExt cx="4583349" cy="881326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50"/>
                    <a:ext cx="274319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50"/>
                    <a:ext cx="2743199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70362" y="5607749"/>
                  <a:ext cx="2959100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8961" name="Equation" r:id="rId18" imgW="812520" imgH="228600" progId="Equation.DSMT4">
                          <p:embed/>
                        </p:oleObj>
                      </mc:Choice>
                      <mc:Fallback>
                        <p:oleObj name="Equation" r:id="rId18" imgW="812520" imgH="2286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70362" y="5607749"/>
                                <a:ext cx="2959100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39737195"/>
                      </p:ext>
                    </p:extLst>
                  </p:nvPr>
                </p:nvGraphicFramePr>
                <p:xfrm>
                  <a:off x="19270362" y="5607749"/>
                  <a:ext cx="2959100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5" name="Equation" r:id="rId20" imgW="812520" imgH="228600" progId="Equation.DSMT4">
                          <p:embed/>
                        </p:oleObj>
                      </mc:Choice>
                      <mc:Fallback>
                        <p:oleObj name="Equation" r:id="rId20" imgW="81252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70362" y="5607749"/>
                                <a:ext cx="2959100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428139"/>
              <a:ext cx="3671300" cy="886608"/>
              <a:chOff x="13040013" y="5522913"/>
              <a:chExt cx="3671300" cy="88660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6"/>
                    <a:ext cx="148806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5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306250" y="5522913"/>
                  <a:ext cx="2405063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8962" name="Equation" r:id="rId23" imgW="660240" imgH="228600" progId="Equation.DSMT4">
                          <p:embed/>
                        </p:oleObj>
                      </mc:Choice>
                      <mc:Fallback>
                        <p:oleObj name="Equation" r:id="rId23" imgW="660240" imgH="2286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06250" y="5522913"/>
                                <a:ext cx="2405063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963920827"/>
                      </p:ext>
                    </p:extLst>
                  </p:nvPr>
                </p:nvGraphicFramePr>
                <p:xfrm>
                  <a:off x="14306250" y="5522913"/>
                  <a:ext cx="2405063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6" name="Equation" r:id="rId25" imgW="660240" imgH="228600" progId="Equation.DSMT4">
                          <p:embed/>
                        </p:oleObj>
                      </mc:Choice>
                      <mc:Fallback>
                        <p:oleObj name="Equation" r:id="rId25" imgW="66024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06250" y="5522913"/>
                                <a:ext cx="2405063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4964819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phần vật thể: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1097614" y="5396450"/>
          <a:ext cx="1665071" cy="85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3" name="Equation" r:id="rId27" imgW="914400" imgH="469800" progId="Equation.DSMT4">
                  <p:embed/>
                </p:oleObj>
              </mc:Choice>
              <mc:Fallback>
                <p:oleObj name="Equation" r:id="rId27" imgW="914400" imgH="4698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614" y="5396450"/>
                        <a:ext cx="1665071" cy="8515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3953711" y="5597134"/>
          <a:ext cx="1018248" cy="41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4" name="Equation" r:id="rId29" imgW="558720" imgH="228600" progId="Equation.DSMT4">
                  <p:embed/>
                </p:oleObj>
              </mc:Choice>
              <mc:Fallback>
                <p:oleObj name="Equation" r:id="rId29" imgW="558720" imgH="2286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3711" y="5597134"/>
                        <a:ext cx="1018248" cy="414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2762070" y="5488708"/>
          <a:ext cx="1156343" cy="644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5" name="Equation" r:id="rId31" imgW="634680" imgH="355320" progId="Equation.DSMT4">
                  <p:embed/>
                </p:oleObj>
              </mc:Choice>
              <mc:Fallback>
                <p:oleObj name="Equation" r:id="rId31" imgW="634680" imgH="35532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070" y="5488708"/>
                        <a:ext cx="1156343" cy="644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ctangle 71"/>
          <p:cNvSpPr/>
          <p:nvPr/>
        </p:nvSpPr>
        <p:spPr>
          <a:xfrm>
            <a:off x="728631" y="4336713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thiết diện: 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101857" y="4086965"/>
          <a:ext cx="2173005" cy="82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name="Equation" r:id="rId33" imgW="1193760" imgH="457200" progId="Equation.DSMT4">
                  <p:embed/>
                </p:oleObj>
              </mc:Choice>
              <mc:Fallback>
                <p:oleObj name="Equation" r:id="rId33" imgW="119376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857" y="4086965"/>
                        <a:ext cx="2173005" cy="828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5331478" y="4320949"/>
          <a:ext cx="994440" cy="41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7" name="Equation" r:id="rId35" imgW="545760" imgH="228600" progId="Equation.DSMT4">
                  <p:embed/>
                </p:oleObj>
              </mc:Choice>
              <mc:Fallback>
                <p:oleObj name="Equation" r:id="rId35" imgW="545760" imgH="2286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1478" y="4320949"/>
                        <a:ext cx="994440" cy="414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88" name="Picture 64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286" y="4288304"/>
            <a:ext cx="2569168" cy="96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89" name="Picture 65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269" y="5531615"/>
            <a:ext cx="2476428" cy="9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1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2698113"/>
            <a:chOff x="1205494" y="6947472"/>
            <a:chExt cx="22139783" cy="5396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164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1926160"/>
            <a:chOff x="992187" y="2564544"/>
            <a:chExt cx="22936201" cy="3852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750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8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114711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114711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18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77349"/>
                <a:ext cx="11072392" cy="1172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1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ẳ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gi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ở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đườ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10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0, 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à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.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100">
                  <a:solidFill>
                    <a:prstClr val="black"/>
                  </a:solidFill>
                  <a:latin typeface="Cambria Math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ọ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i</m:t>
                      </m:r>
                      <m:sSub>
                        <m:sSub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l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à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ể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í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kh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ố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ò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xoay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thu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đượ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khi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quay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ì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d>
                        <m:d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quay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ụ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𝑂𝑥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Bi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ế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ằ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sSub>
                        <m:sSub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.  </m:t>
                      </m:r>
                    </m:oMath>
                  </m:oMathPara>
                </a14:m>
                <a:endParaRPr lang="en-US" sz="21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đề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ướ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đâ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đú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?</m:t>
                      </m:r>
                    </m:oMath>
                  </m:oMathPara>
                </a14:m>
                <a:endParaRPr lang="vi-VN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77349"/>
                <a:ext cx="11072392" cy="1172500"/>
              </a:xfrm>
              <a:prstGeom prst="rect">
                <a:avLst/>
              </a:prstGeom>
              <a:blipFill>
                <a:blip r:embed="rId5"/>
                <a:stretch>
                  <a:fillRect l="-275" b="-5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557641" y="2514719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19835" y="2605908"/>
            <a:ext cx="9939753" cy="428840"/>
            <a:chOff x="2439987" y="5211604"/>
            <a:chExt cx="19882094" cy="85779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angle 1"/>
                <p:cNvSpPr/>
                <p:nvPr/>
              </p:nvSpPr>
              <p:spPr>
                <a:xfrm>
                  <a:off x="2439987" y="5211604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9987" y="5211604"/>
                  <a:ext cx="5486400" cy="80032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Rectangle 52"/>
                <p:cNvSpPr/>
                <p:nvPr/>
              </p:nvSpPr>
              <p:spPr>
                <a:xfrm>
                  <a:off x="7288386" y="5211604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8386" y="5211604"/>
                  <a:ext cx="5486400" cy="80032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Rectangle 53"/>
                <p:cNvSpPr/>
                <p:nvPr/>
              </p:nvSpPr>
              <p:spPr>
                <a:xfrm>
                  <a:off x="12229579" y="5269072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29579" y="5269072"/>
                  <a:ext cx="5486400" cy="800325"/>
                </a:xfrm>
                <a:prstGeom prst="rect">
                  <a:avLst/>
                </a:prstGeom>
                <a:blipFill>
                  <a:blip r:embed="rId8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Rectangle 54"/>
                <p:cNvSpPr/>
                <p:nvPr/>
              </p:nvSpPr>
              <p:spPr>
                <a:xfrm>
                  <a:off x="16835681" y="5248133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35681" y="5248133"/>
                  <a:ext cx="5486400" cy="80032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prstClr val="white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prstClr val="white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707140" y="4639311"/>
          <a:ext cx="1619039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8" name="Equation" r:id="rId11" imgW="888840" imgH="469800" progId="Equation.DSMT4">
                  <p:embed/>
                </p:oleObj>
              </mc:Choice>
              <mc:Fallback>
                <p:oleObj name="Equation" r:id="rId11" imgW="888840" imgH="4698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140" y="4639311"/>
                        <a:ext cx="1619039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2362686" y="4788517"/>
          <a:ext cx="1826975" cy="553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9" name="Equation" r:id="rId13" imgW="1002960" imgH="304560" progId="Equation.DSMT4">
                  <p:embed/>
                </p:oleObj>
              </mc:Choice>
              <mc:Fallback>
                <p:oleObj name="Equation" r:id="rId13" imgW="1002960" imgH="30456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686" y="4788517"/>
                        <a:ext cx="1826975" cy="553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4196005" y="4870044"/>
          <a:ext cx="2034910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0" name="Equation" r:id="rId15" imgW="1117440" imgH="253800" progId="Equation.DSMT4">
                  <p:embed/>
                </p:oleObj>
              </mc:Choice>
              <mc:Fallback>
                <p:oleObj name="Equation" r:id="rId15" imgW="1117440" imgH="25380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005" y="4870044"/>
                        <a:ext cx="2034910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674164" y="5562322"/>
                <a:ext cx="4484254" cy="777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1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100" dirty="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nên </a:t>
                </a:r>
              </a:p>
              <a:p>
                <a:r>
                  <a:rPr lang="en-US" sz="21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endParaRPr lang="vi-VN" sz="21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64" y="5562322"/>
                <a:ext cx="4484254" cy="777136"/>
              </a:xfrm>
              <a:prstGeom prst="rect">
                <a:avLst/>
              </a:prstGeom>
              <a:blipFill>
                <a:blip r:embed="rId17"/>
                <a:stretch>
                  <a:fillRect l="-1633" t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2573445" y="5546559"/>
          <a:ext cx="2266655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1" name="Equation" r:id="rId18" imgW="1244520" imgH="253800" progId="Equation.DSMT4">
                  <p:embed/>
                </p:oleObj>
              </mc:Choice>
              <mc:Fallback>
                <p:oleObj name="Equation" r:id="rId18" imgW="1244520" imgH="25380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445" y="5546559"/>
                        <a:ext cx="2266655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835456" y="5594099"/>
          <a:ext cx="2128560" cy="3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2" name="Equation" r:id="rId20" imgW="1168200" imgH="177480" progId="Equation.DSMT4">
                  <p:embed/>
                </p:oleObj>
              </mc:Choice>
              <mc:Fallback>
                <p:oleObj name="Equation" r:id="rId20" imgW="1168200" imgH="177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5456" y="5594099"/>
                        <a:ext cx="2128560" cy="322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6976564" y="5543634"/>
          <a:ext cx="1989672" cy="46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3" name="Equation" r:id="rId22" imgW="1091880" imgH="253800" progId="Equation.DSMT4">
                  <p:embed/>
                </p:oleObj>
              </mc:Choice>
              <mc:Fallback>
                <p:oleObj name="Equation" r:id="rId22" imgW="1091880" imgH="2538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6564" y="5543634"/>
                        <a:ext cx="1989672" cy="46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8950472" y="5589775"/>
          <a:ext cx="994440" cy="3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4" name="Equation" r:id="rId24" imgW="545760" imgH="177480" progId="Equation.DSMT4">
                  <p:embed/>
                </p:oleObj>
              </mc:Choice>
              <mc:Fallback>
                <p:oleObj name="Equation" r:id="rId24" imgW="54576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0472" y="5589775"/>
                        <a:ext cx="994440" cy="322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10002329" y="5524227"/>
          <a:ext cx="855551" cy="46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5" name="Equation" r:id="rId26" imgW="469800" imgH="253800" progId="Equation.DSMT4">
                  <p:embed/>
                </p:oleObj>
              </mc:Choice>
              <mc:Fallback>
                <p:oleObj name="Equation" r:id="rId26" imgW="469800" imgH="25380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2329" y="5524227"/>
                        <a:ext cx="855551" cy="46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215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1973451"/>
            <a:chOff x="992187" y="2564544"/>
            <a:chExt cx="22936201" cy="394741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1"/>
              <a:ext cx="22783167" cy="3844958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9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0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  <a:blipFill>
                <a:blip r:embed="rId4"/>
                <a:stretch>
                  <a:fillRect l="-2927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071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OABC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4 đượ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chia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nhhai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(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ó đỉ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ọ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(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ẽ).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quay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071832"/>
              </a:xfrm>
              <a:prstGeom prst="rect">
                <a:avLst/>
              </a:prstGeom>
              <a:blipFill>
                <a:blip r:embed="rId5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prstClr val="white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prstClr val="white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646046" y="4075693"/>
            <a:ext cx="8459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Ta có parabol  (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P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) có đỉnh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và đi qua điểm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B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(4;4) có phương trình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7586024" y="2594531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3" name="Group 2"/>
          <p:cNvGrpSpPr/>
          <p:nvPr/>
        </p:nvGrpSpPr>
        <p:grpSpPr>
          <a:xfrm>
            <a:off x="1029360" y="2476624"/>
            <a:ext cx="8342814" cy="751584"/>
            <a:chOff x="2058987" y="4953000"/>
            <a:chExt cx="16687800" cy="1503363"/>
          </a:xfrm>
        </p:grpSpPr>
        <p:grpSp>
          <p:nvGrpSpPr>
            <p:cNvPr id="65" name="Group 64"/>
            <p:cNvGrpSpPr/>
            <p:nvPr/>
          </p:nvGrpSpPr>
          <p:grpSpPr>
            <a:xfrm>
              <a:off x="2058987" y="4953000"/>
              <a:ext cx="3733800" cy="1427163"/>
              <a:chOff x="2147887" y="5208970"/>
              <a:chExt cx="373380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Rectangle 65"/>
                  <p:cNvSpPr/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6" name="Rectangle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30587" y="5208970"/>
                  <a:ext cx="2451100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1002" name="Equation" r:id="rId8" imgW="672840" imgH="393480" progId="Equation.DSMT4">
                          <p:embed/>
                        </p:oleObj>
                      </mc:Choice>
                      <mc:Fallback>
                        <p:oleObj name="Equation" r:id="rId8" imgW="672840" imgH="393480" progId="Equation.DSMT4">
                          <p:embed/>
                          <p:pic>
                            <p:nvPicPr>
                              <p:cNvPr id="67" name="Object 6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0587" y="5208970"/>
                                <a:ext cx="2451100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102194007"/>
                      </p:ext>
                    </p:extLst>
                  </p:nvPr>
                </p:nvGraphicFramePr>
                <p:xfrm>
                  <a:off x="3430587" y="5208970"/>
                  <a:ext cx="2451100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28" name="Equation" r:id="rId19" imgW="672840" imgH="393480" progId="Equation.DSMT4">
                          <p:embed/>
                        </p:oleObj>
                      </mc:Choice>
                      <mc:Fallback>
                        <p:oleObj name="Equation" r:id="rId19" imgW="6728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0587" y="5208970"/>
                                <a:ext cx="2451100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8" name="Group 67"/>
            <p:cNvGrpSpPr/>
            <p:nvPr/>
          </p:nvGrpSpPr>
          <p:grpSpPr>
            <a:xfrm>
              <a:off x="6249987" y="4984532"/>
              <a:ext cx="3231931" cy="1427162"/>
              <a:chOff x="8098818" y="5240502"/>
              <a:chExt cx="3231931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8098818" y="5551729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70" cy="80032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49537" y="5240502"/>
                  <a:ext cx="20812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1003" name="Equation" r:id="rId22" imgW="571320" imgH="393480" progId="Equation.DSMT4">
                          <p:embed/>
                        </p:oleObj>
                      </mc:Choice>
                      <mc:Fallback>
                        <p:oleObj name="Equation" r:id="rId22" imgW="571320" imgH="393480" progId="Equation.DSMT4">
                          <p:embed/>
                          <p:pic>
                            <p:nvPicPr>
                              <p:cNvPr id="70" name="Object 6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49537" y="5240502"/>
                                <a:ext cx="20812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718076987"/>
                      </p:ext>
                    </p:extLst>
                  </p:nvPr>
                </p:nvGraphicFramePr>
                <p:xfrm>
                  <a:off x="9249537" y="5240502"/>
                  <a:ext cx="20812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29" name="Equation" r:id="rId24" imgW="571320" imgH="393480" progId="Equation.DSMT4">
                          <p:embed/>
                        </p:oleObj>
                      </mc:Choice>
                      <mc:Fallback>
                        <p:oleObj name="Equation" r:id="rId24" imgW="57132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49537" y="5240502"/>
                                <a:ext cx="20812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1" name="Group 70"/>
            <p:cNvGrpSpPr/>
            <p:nvPr/>
          </p:nvGrpSpPr>
          <p:grpSpPr>
            <a:xfrm>
              <a:off x="14631987" y="4997669"/>
              <a:ext cx="4114800" cy="1427163"/>
              <a:chOff x="17646113" y="5253639"/>
              <a:chExt cx="411480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Rectangle 71"/>
                  <p:cNvSpPr/>
                  <p:nvPr/>
                </p:nvSpPr>
                <p:spPr>
                  <a:xfrm>
                    <a:off x="17646113" y="5588256"/>
                    <a:ext cx="2743199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2" name="Rectangle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6"/>
                    <a:ext cx="2743199" cy="800324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17738" y="5253639"/>
                  <a:ext cx="254317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1004" name="Equation" r:id="rId27" imgW="698400" imgH="393480" progId="Equation.DSMT4">
                          <p:embed/>
                        </p:oleObj>
                      </mc:Choice>
                      <mc:Fallback>
                        <p:oleObj name="Equation" r:id="rId27" imgW="698400" imgH="393480" progId="Equation.DSMT4">
                          <p:embed/>
                          <p:pic>
                            <p:nvPicPr>
                              <p:cNvPr id="73" name="Object 7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17738" y="5253639"/>
                                <a:ext cx="254317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09967683"/>
                      </p:ext>
                    </p:extLst>
                  </p:nvPr>
                </p:nvGraphicFramePr>
                <p:xfrm>
                  <a:off x="19217738" y="5253639"/>
                  <a:ext cx="254317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30" name="Equation" r:id="rId29" imgW="698400" imgH="393480" progId="Equation.DSMT4">
                          <p:embed/>
                        </p:oleObj>
                      </mc:Choice>
                      <mc:Fallback>
                        <p:oleObj name="Equation" r:id="rId29" imgW="69840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17738" y="5253639"/>
                                <a:ext cx="254317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4" name="Group 73"/>
            <p:cNvGrpSpPr/>
            <p:nvPr/>
          </p:nvGrpSpPr>
          <p:grpSpPr>
            <a:xfrm>
              <a:off x="10440987" y="5029200"/>
              <a:ext cx="3349626" cy="1427163"/>
              <a:chOff x="13040013" y="5285170"/>
              <a:chExt cx="3349626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5" name="Rectangle 74"/>
                  <p:cNvSpPr/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5" name="Rectangle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21101" y="5285170"/>
                  <a:ext cx="2268538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1005" name="Equation" r:id="rId32" imgW="622080" imgH="393480" progId="Equation.DSMT4">
                          <p:embed/>
                        </p:oleObj>
                      </mc:Choice>
                      <mc:Fallback>
                        <p:oleObj name="Equation" r:id="rId32" imgW="622080" imgH="393480" progId="Equation.DSMT4">
                          <p:embed/>
                          <p:pic>
                            <p:nvPicPr>
                              <p:cNvPr id="76" name="Object 7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1101" y="5285170"/>
                                <a:ext cx="2268538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792002719"/>
                      </p:ext>
                    </p:extLst>
                  </p:nvPr>
                </p:nvGraphicFramePr>
                <p:xfrm>
                  <a:off x="14121101" y="5285170"/>
                  <a:ext cx="2268538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31" name="Equation" r:id="rId34" imgW="622080" imgH="393480" progId="Equation.DSMT4">
                          <p:embed/>
                        </p:oleObj>
                      </mc:Choice>
                      <mc:Fallback>
                        <p:oleObj name="Equation" r:id="rId34" imgW="62208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1101" y="5285170"/>
                                <a:ext cx="2268538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Rectangle 77"/>
              <p:cNvSpPr/>
              <p:nvPr/>
            </p:nvSpPr>
            <p:spPr>
              <a:xfrm>
                <a:off x="7772182" y="3887461"/>
                <a:ext cx="1335531" cy="70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solidFill>
                            <a:prstClr val="black"/>
                          </a:solidFill>
                          <a:latin typeface="Cambria Math"/>
                        </a:rPr>
                        <m:t>y</m:t>
                      </m:r>
                      <m:r>
                        <a:rPr lang="en-US" sz="200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182" y="3887461"/>
                <a:ext cx="1335531" cy="70698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801" name="Picture 105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23" y="1424071"/>
            <a:ext cx="1791168" cy="173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711337" y="4434266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sinh bởi hình phẳng (phần gạch chéo) khi quay quanh trục O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x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216106" y="4802613"/>
          <a:ext cx="1787292" cy="81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6" name="Equation" r:id="rId38" imgW="1117440" imgH="507960" progId="Equation.DSMT4">
                  <p:embed/>
                </p:oleObj>
              </mc:Choice>
              <mc:Fallback>
                <p:oleObj name="Equation" r:id="rId38" imgW="1117440" imgH="50796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106" y="4802613"/>
                        <a:ext cx="1787292" cy="81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3053104" y="4884128"/>
          <a:ext cx="711107" cy="627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7" name="Equation" r:id="rId40" imgW="444240" imgH="393480" progId="Equation.DSMT4">
                  <p:embed/>
                </p:oleObj>
              </mc:Choice>
              <mc:Fallback>
                <p:oleObj name="Equation" r:id="rId40" imgW="444240" imgH="39348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104" y="4884128"/>
                        <a:ext cx="711107" cy="6277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Rectangle 79"/>
          <p:cNvSpPr/>
          <p:nvPr/>
        </p:nvSpPr>
        <p:spPr>
          <a:xfrm>
            <a:off x="676628" y="5562322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 khi quay hình vuông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OABC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quanh cạnh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OC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8225285" y="5558355"/>
          <a:ext cx="1665865" cy="384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8" name="Equation" r:id="rId42" imgW="1041120" imgH="241200" progId="Equation.DSMT4">
                  <p:embed/>
                </p:oleObj>
              </mc:Choice>
              <mc:Fallback>
                <p:oleObj name="Equation" r:id="rId42" imgW="1041120" imgH="2412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5285" y="5558355"/>
                        <a:ext cx="1665865" cy="3849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80"/>
          <p:cNvSpPr/>
          <p:nvPr/>
        </p:nvSpPr>
        <p:spPr>
          <a:xfrm>
            <a:off x="687527" y="6133748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Suy ra thể tích khối tròn xoay  cần tính: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5035579" y="6027939"/>
          <a:ext cx="3209507" cy="628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9" name="Equation" r:id="rId44" imgW="2006280" imgH="393480" progId="Equation.DSMT4">
                  <p:embed/>
                </p:oleObj>
              </mc:Choice>
              <mc:Fallback>
                <p:oleObj name="Equation" r:id="rId44" imgW="2006280" imgH="393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79" y="6027939"/>
                        <a:ext cx="3209507" cy="6285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602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64" grpId="0"/>
      <p:bldP spid="63" grpId="0" animBg="1"/>
      <p:bldP spid="78" grpId="0"/>
      <p:bldP spid="77" grpId="0"/>
      <p:bldP spid="80" grpId="0"/>
      <p:bldP spid="8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500108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1" cy="2043777"/>
            <a:chOff x="992187" y="2564544"/>
            <a:chExt cx="2293620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10</a:t>
                </a:r>
                <a:endParaRPr lang="en-US" sz="2000" b="1" dirty="0">
                  <a:solidFill>
                    <a:prstClr val="whit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0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  <a:blipFill>
                <a:blip r:embed="rId4"/>
                <a:stretch>
                  <a:fillRect l="-2927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ổ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12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 đị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ẽ.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ữ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ngang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6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đỉ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gian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trong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  <a:blipFill>
                <a:blip r:embed="rId5"/>
                <a:stretch>
                  <a:fillRect b="-4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3760839" y="133812"/>
            <a:ext cx="7004504" cy="447232"/>
            <a:chOff x="7120886" y="266766"/>
            <a:chExt cx="14010833" cy="89457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7120886" y="330282"/>
              <a:ext cx="14010833" cy="831063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2400" b="1">
                  <a:solidFill>
                    <a:prstClr val="white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DỤNG TÍCH PHÂN TRONG HÌNH HỌC (t2)</a:t>
              </a:r>
              <a:endParaRPr lang="en-US" sz="2400" b="1" dirty="0">
                <a:solidFill>
                  <a:prstClr val="white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4094510" y="4054285"/>
          <a:ext cx="2359511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6" name="Equation" r:id="rId7" imgW="1295280" imgH="253800" progId="Equation.DSMT4">
                  <p:embed/>
                </p:oleObj>
              </mc:Choice>
              <mc:Fallback>
                <p:oleObj name="Equation" r:id="rId7" imgW="1295280" imgH="2538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4510" y="4054285"/>
                        <a:ext cx="2359511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Rectangle 63"/>
          <p:cNvSpPr/>
          <p:nvPr/>
        </p:nvSpPr>
        <p:spPr>
          <a:xfrm>
            <a:off x="646047" y="4075693"/>
            <a:ext cx="39361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Giả sử phương trình parabol là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862694" y="5108357"/>
          <a:ext cx="1195232" cy="162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7" name="Equation" r:id="rId9" imgW="761760" imgH="1041120" progId="Equation.DSMT4">
                  <p:embed/>
                </p:oleObj>
              </mc:Choice>
              <mc:Fallback>
                <p:oleObj name="Equation" r:id="rId9" imgW="761760" imgH="104112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694" y="5108357"/>
                        <a:ext cx="1195232" cy="162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692" y="1403395"/>
            <a:ext cx="1903269" cy="183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Oval 62"/>
          <p:cNvSpPr/>
          <p:nvPr/>
        </p:nvSpPr>
        <p:spPr>
          <a:xfrm>
            <a:off x="3550729" y="270224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2" name="Group 1"/>
          <p:cNvGrpSpPr/>
          <p:nvPr/>
        </p:nvGrpSpPr>
        <p:grpSpPr>
          <a:xfrm>
            <a:off x="1181740" y="2747185"/>
            <a:ext cx="8389757" cy="492344"/>
            <a:chOff x="2363787" y="5494174"/>
            <a:chExt cx="16781699" cy="984812"/>
          </a:xfrm>
        </p:grpSpPr>
        <p:grpSp>
          <p:nvGrpSpPr>
            <p:cNvPr id="65" name="Group 64"/>
            <p:cNvGrpSpPr/>
            <p:nvPr/>
          </p:nvGrpSpPr>
          <p:grpSpPr>
            <a:xfrm>
              <a:off x="2363787" y="5494174"/>
              <a:ext cx="2954038" cy="898001"/>
              <a:chOff x="2147887" y="5424707"/>
              <a:chExt cx="2954038" cy="89800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Rectangle 65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6" name="Rectangle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82675" y="5424707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2038" name="Equation" r:id="rId13" imgW="444240" imgH="203040" progId="Equation.DSMT4">
                          <p:embed/>
                        </p:oleObj>
                      </mc:Choice>
                      <mc:Fallback>
                        <p:oleObj name="Equation" r:id="rId13" imgW="444240" imgH="203040" progId="Equation.DSMT4">
                          <p:embed/>
                          <p:pic>
                            <p:nvPicPr>
                              <p:cNvPr id="67" name="Object 6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2675" y="5424707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05962697"/>
                      </p:ext>
                    </p:extLst>
                  </p:nvPr>
                </p:nvGraphicFramePr>
                <p:xfrm>
                  <a:off x="3482675" y="5424707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4" name="Equation" r:id="rId19" imgW="444240" imgH="203040" progId="Equation.DSMT4">
                          <p:embed/>
                        </p:oleObj>
                      </mc:Choice>
                      <mc:Fallback>
                        <p:oleObj name="Equation" r:id="rId19" imgW="44424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2675" y="5424707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8" name="Group 67"/>
            <p:cNvGrpSpPr/>
            <p:nvPr/>
          </p:nvGrpSpPr>
          <p:grpSpPr>
            <a:xfrm>
              <a:off x="7011987" y="5563367"/>
              <a:ext cx="2719694" cy="858151"/>
              <a:chOff x="8098818" y="5493900"/>
              <a:chExt cx="2719694" cy="85815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8098818" y="5551729"/>
                    <a:ext cx="1732570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70" cy="800322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99262" y="5493900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2039" name="Equation" r:id="rId22" imgW="444240" imgH="203040" progId="Equation.DSMT4">
                          <p:embed/>
                        </p:oleObj>
                      </mc:Choice>
                      <mc:Fallback>
                        <p:oleObj name="Equation" r:id="rId22" imgW="444240" imgH="203040" progId="Equation.DSMT4">
                          <p:embed/>
                          <p:pic>
                            <p:nvPicPr>
                              <p:cNvPr id="70" name="Object 6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9262" y="5493900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3128954"/>
                      </p:ext>
                    </p:extLst>
                  </p:nvPr>
                </p:nvGraphicFramePr>
                <p:xfrm>
                  <a:off x="9199262" y="5493900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5" name="Equation" r:id="rId24" imgW="444240" imgH="203040" progId="Equation.DSMT4">
                          <p:embed/>
                        </p:oleObj>
                      </mc:Choice>
                      <mc:Fallback>
                        <p:oleObj name="Equation" r:id="rId24" imgW="44424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9262" y="5493900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1" name="Group 70"/>
            <p:cNvGrpSpPr/>
            <p:nvPr/>
          </p:nvGrpSpPr>
          <p:grpSpPr>
            <a:xfrm>
              <a:off x="15546387" y="5601905"/>
              <a:ext cx="3599099" cy="856141"/>
              <a:chOff x="17646113" y="5532438"/>
              <a:chExt cx="3599099" cy="85614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Rectangle 71"/>
                  <p:cNvSpPr/>
                  <p:nvPr/>
                </p:nvSpPr>
                <p:spPr>
                  <a:xfrm>
                    <a:off x="17646113" y="5588257"/>
                    <a:ext cx="2743199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2" name="Rectangle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7"/>
                    <a:ext cx="2743199" cy="80032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57662" y="5532438"/>
                  <a:ext cx="19875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2040" name="Equation" r:id="rId27" imgW="545760" imgH="203040" progId="Equation.DSMT4">
                          <p:embed/>
                        </p:oleObj>
                      </mc:Choice>
                      <mc:Fallback>
                        <p:oleObj name="Equation" r:id="rId27" imgW="545760" imgH="203040" progId="Equation.DSMT4">
                          <p:embed/>
                          <p:pic>
                            <p:nvPicPr>
                              <p:cNvPr id="73" name="Object 7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532438"/>
                                <a:ext cx="19875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055896343"/>
                      </p:ext>
                    </p:extLst>
                  </p:nvPr>
                </p:nvGraphicFramePr>
                <p:xfrm>
                  <a:off x="19257662" y="5532438"/>
                  <a:ext cx="19875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6" name="Equation" r:id="rId29" imgW="545760" imgH="203040" progId="Equation.DSMT4">
                          <p:embed/>
                        </p:oleObj>
                      </mc:Choice>
                      <mc:Fallback>
                        <p:oleObj name="Equation" r:id="rId29" imgW="54576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532438"/>
                                <a:ext cx="19875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4" name="Group 73"/>
            <p:cNvGrpSpPr/>
            <p:nvPr/>
          </p:nvGrpSpPr>
          <p:grpSpPr>
            <a:xfrm>
              <a:off x="11202987" y="5576505"/>
              <a:ext cx="3209925" cy="902481"/>
              <a:chOff x="13040013" y="5507038"/>
              <a:chExt cx="3209925" cy="90248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5" name="Rectangle 74"/>
                  <p:cNvSpPr/>
                  <p:nvPr/>
                </p:nvSpPr>
                <p:spPr>
                  <a:xfrm>
                    <a:off x="13040013" y="5609197"/>
                    <a:ext cx="1488059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5" name="Rectangle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59" cy="800322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259213" y="5507038"/>
                  <a:ext cx="1990725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2041" name="Equation" r:id="rId32" imgW="545760" imgH="203040" progId="Equation.DSMT4">
                          <p:embed/>
                        </p:oleObj>
                      </mc:Choice>
                      <mc:Fallback>
                        <p:oleObj name="Equation" r:id="rId32" imgW="545760" imgH="203040" progId="Equation.DSMT4">
                          <p:embed/>
                          <p:pic>
                            <p:nvPicPr>
                              <p:cNvPr id="76" name="Object 7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59213" y="5507038"/>
                                <a:ext cx="1990725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492389387"/>
                      </p:ext>
                    </p:extLst>
                  </p:nvPr>
                </p:nvGraphicFramePr>
                <p:xfrm>
                  <a:off x="14259213" y="5507038"/>
                  <a:ext cx="1990725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7" name="Equation" r:id="rId34" imgW="545760" imgH="203040" progId="Equation.DSMT4">
                          <p:embed/>
                        </p:oleObj>
                      </mc:Choice>
                      <mc:Fallback>
                        <p:oleObj name="Equation" r:id="rId34" imgW="54576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59213" y="5507038"/>
                                <a:ext cx="1990725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109019" y="5160785"/>
          <a:ext cx="1113487" cy="1550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2" name="Equation" r:id="rId36" imgW="761760" imgH="1066680" progId="Equation.DSMT4">
                  <p:embed/>
                </p:oleObj>
              </mc:Choice>
              <mc:Fallback>
                <p:oleObj name="Equation" r:id="rId36" imgW="761760" imgH="106668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019" y="5160785"/>
                        <a:ext cx="1113487" cy="15507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606461" y="5562322"/>
          <a:ext cx="2366271" cy="68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3" name="Equation" r:id="rId38" imgW="1346040" imgH="393480" progId="Equation.DSMT4">
                  <p:embed/>
                </p:oleObj>
              </mc:Choice>
              <mc:Fallback>
                <p:oleObj name="Equation" r:id="rId38" imgW="1346040" imgH="39348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461" y="5562322"/>
                        <a:ext cx="2366271" cy="68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61539" y="4455715"/>
            <a:ext cx="6803249" cy="732227"/>
            <a:chOff x="2251352" y="6725497"/>
            <a:chExt cx="13608270" cy="1464644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4235632"/>
                </p:ext>
              </p:extLst>
            </p:nvPr>
          </p:nvGraphicFramePr>
          <p:xfrm>
            <a:off x="7030340" y="6725497"/>
            <a:ext cx="1420419" cy="1011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44" name="Equation" r:id="rId40" imgW="355320" imgH="253800" progId="Equation.DSMT4">
                    <p:embed/>
                  </p:oleObj>
                </mc:Choice>
                <mc:Fallback>
                  <p:oleObj name="Equation" r:id="rId40" imgW="355320" imgH="253800" progId="Equation.DSMT4">
                    <p:embed/>
                    <p:pic>
                      <p:nvPicPr>
                        <p:cNvPr id="1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0340" y="6725497"/>
                          <a:ext cx="1420419" cy="1011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" name="Rectangle 77"/>
            <p:cNvSpPr/>
            <p:nvPr/>
          </p:nvSpPr>
          <p:spPr>
            <a:xfrm>
              <a:off x="2251352" y="6774185"/>
              <a:ext cx="13608270" cy="1415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Do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parabol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có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đỉnh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           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và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đi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qua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điểm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    </a:t>
              </a:r>
              <a:r>
                <a:rPr lang="en-US" sz="2000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     </a:t>
              </a:r>
              <a:r>
                <a:rPr lang="vi-VN" sz="2000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  </a:t>
              </a:r>
              <a:r>
                <a:rPr lang="en-US" sz="2000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nên</a:t>
              </a:r>
              <a:r>
                <a:rPr lang="en-US" sz="2000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có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hệ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phương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trình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: </a:t>
              </a:r>
              <a:endParaRPr lang="vi-VN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3372909" y="3618018"/>
            <a:ext cx="39361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Đặt hệ trục tọa độ như hình vẽ: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729" name="Picture 33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25" y="3806871"/>
            <a:ext cx="3182276" cy="27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827590"/>
              </p:ext>
            </p:extLst>
          </p:nvPr>
        </p:nvGraphicFramePr>
        <p:xfrm>
          <a:off x="5379384" y="4404312"/>
          <a:ext cx="741471" cy="720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5" name="Equation" r:id="rId43" imgW="444240" imgH="431640" progId="Equation.DSMT4">
                  <p:embed/>
                </p:oleObj>
              </mc:Choice>
              <mc:Fallback>
                <p:oleObj name="Equation" r:id="rId43" imgW="4442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5379384" y="4404312"/>
                        <a:ext cx="741471" cy="720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125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64" grpId="0"/>
      <p:bldP spid="63" grpId="0" animBg="1"/>
      <p:bldP spid="7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84" name="Rounded Rectangle 83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86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88" name="Round Diagonal Corner Rectangle 87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1" cy="2043777"/>
            <a:chOff x="992187" y="2564544"/>
            <a:chExt cx="2293620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10</a:t>
                </a:r>
                <a:endParaRPr lang="en-US" sz="2000" b="1" dirty="0">
                  <a:solidFill>
                    <a:prstClr val="whit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ổ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12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 đị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ẽ.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ữ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ngang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6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đỉ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gian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trong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  <a:blipFill>
                <a:blip r:embed="rId4"/>
                <a:stretch>
                  <a:fillRect b="-4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5737613" y="5613487"/>
          <a:ext cx="1603965" cy="109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0" name="Equation" r:id="rId5" imgW="1002960" imgH="685800" progId="Equation.DSMT4">
                  <p:embed/>
                </p:oleObj>
              </mc:Choice>
              <mc:Fallback>
                <p:oleObj name="Equation" r:id="rId5" imgW="1002960" imgH="68580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7613" y="5613487"/>
                        <a:ext cx="1603965" cy="1093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687527" y="3880572"/>
                <a:ext cx="7597598" cy="12709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Cắt vật thể bởi một mặt phẳng vuông góc với trục tại điểm có hoành độ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 (−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nor/>
                      </m:rPr>
                      <a:rPr lang="el-GR" sz="2000">
                        <a:solidFill>
                          <a:prstClr val="black"/>
                        </a:solidFill>
                      </a:rPr>
                      <m:t> 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ta thấy thiết diện thu được là một hình chữ nhật có hai kích thước lần lượt là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+3 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 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 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. </a:t>
                </a:r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3880572"/>
                <a:ext cx="7597598" cy="1270925"/>
              </a:xfrm>
              <a:prstGeom prst="rect">
                <a:avLst/>
              </a:prstGeom>
              <a:blipFill>
                <a:blip r:embed="rId7"/>
                <a:stretch>
                  <a:fillRect l="-883" t="-2885" r="-161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/>
          <p:cNvSpPr/>
          <p:nvPr/>
        </p:nvSpPr>
        <p:spPr>
          <a:xfrm>
            <a:off x="3550729" y="270224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5" name="Group 64"/>
          <p:cNvGrpSpPr/>
          <p:nvPr/>
        </p:nvGrpSpPr>
        <p:grpSpPr>
          <a:xfrm>
            <a:off x="1181740" y="2747176"/>
            <a:ext cx="1476827" cy="448942"/>
            <a:chOff x="2147887" y="5424707"/>
            <a:chExt cx="2954038" cy="89800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6" name="Rectangle 65"/>
                <p:cNvSpPr/>
                <p:nvPr/>
              </p:nvSpPr>
              <p:spPr>
                <a:xfrm>
                  <a:off x="2147887" y="5522384"/>
                  <a:ext cx="2274440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887" y="5522384"/>
                  <a:ext cx="2274440" cy="80032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67" name="Object 6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482675" y="5424707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3041" name="Equation" r:id="rId9" imgW="444240" imgH="203040" progId="Equation.DSMT4">
                        <p:embed/>
                      </p:oleObj>
                    </mc:Choice>
                    <mc:Fallback>
                      <p:oleObj name="Equation" r:id="rId9" imgW="444240" imgH="203040" progId="Equation.DSMT4">
                        <p:embed/>
                        <p:pic>
                          <p:nvPicPr>
                            <p:cNvPr id="67" name="Object 6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82675" y="5424707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67" name="Object 6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305962697"/>
                    </p:ext>
                  </p:extLst>
                </p:nvPr>
              </p:nvGraphicFramePr>
              <p:xfrm>
                <a:off x="3482675" y="5424707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4" name="Equation" r:id="rId19" imgW="444240" imgH="203040" progId="Equation.DSMT4">
                        <p:embed/>
                      </p:oleObj>
                    </mc:Choice>
                    <mc:Fallback>
                      <p:oleObj name="Equation" r:id="rId19" imgW="44424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82675" y="5424707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68" name="Group 67"/>
          <p:cNvGrpSpPr/>
          <p:nvPr/>
        </p:nvGrpSpPr>
        <p:grpSpPr>
          <a:xfrm>
            <a:off x="3505537" y="2781767"/>
            <a:ext cx="1359670" cy="429021"/>
            <a:chOff x="8098818" y="5493900"/>
            <a:chExt cx="2719694" cy="85815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Rectangle 68"/>
                <p:cNvSpPr/>
                <p:nvPr/>
              </p:nvSpPr>
              <p:spPr>
                <a:xfrm>
                  <a:off x="8098818" y="5551730"/>
                  <a:ext cx="1732570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69" name="Rectangle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8818" y="5551730"/>
                  <a:ext cx="1732570" cy="80032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0" name="Object 69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9199262" y="5493900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3042" name="Equation" r:id="rId22" imgW="444240" imgH="203040" progId="Equation.DSMT4">
                        <p:embed/>
                      </p:oleObj>
                    </mc:Choice>
                    <mc:Fallback>
                      <p:oleObj name="Equation" r:id="rId22" imgW="444240" imgH="203040" progId="Equation.DSMT4">
                        <p:embed/>
                        <p:pic>
                          <p:nvPicPr>
                            <p:cNvPr id="70" name="Object 6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9199262" y="5493900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0" name="Object 6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83128954"/>
                    </p:ext>
                  </p:extLst>
                </p:nvPr>
              </p:nvGraphicFramePr>
              <p:xfrm>
                <a:off x="9199262" y="5493900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5" name="Equation" r:id="rId24" imgW="444240" imgH="203040" progId="Equation.DSMT4">
                        <p:embed/>
                      </p:oleObj>
                    </mc:Choice>
                    <mc:Fallback>
                      <p:oleObj name="Equation" r:id="rId24" imgW="44424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9199262" y="5493900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7772182" y="2801036"/>
            <a:ext cx="1799315" cy="428016"/>
            <a:chOff x="17646113" y="5532438"/>
            <a:chExt cx="3599099" cy="85614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2" name="Rectangle 71"/>
                <p:cNvSpPr/>
                <p:nvPr/>
              </p:nvSpPr>
              <p:spPr>
                <a:xfrm>
                  <a:off x="17646113" y="5588257"/>
                  <a:ext cx="2743199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46113" y="5588257"/>
                  <a:ext cx="2743199" cy="800324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3" name="Object 72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9257662" y="5532438"/>
                <a:ext cx="19875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3043" name="Equation" r:id="rId27" imgW="545760" imgH="203040" progId="Equation.DSMT4">
                        <p:embed/>
                      </p:oleObj>
                    </mc:Choice>
                    <mc:Fallback>
                      <p:oleObj name="Equation" r:id="rId27" imgW="545760" imgH="203040" progId="Equation.DSMT4">
                        <p:embed/>
                        <p:pic>
                          <p:nvPicPr>
                            <p:cNvPr id="73" name="Object 7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9257662" y="5532438"/>
                              <a:ext cx="19875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3" name="Object 7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055896343"/>
                    </p:ext>
                  </p:extLst>
                </p:nvPr>
              </p:nvGraphicFramePr>
              <p:xfrm>
                <a:off x="19257662" y="5532438"/>
                <a:ext cx="19875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6" name="Equation" r:id="rId29" imgW="545760" imgH="203040" progId="Equation.DSMT4">
                        <p:embed/>
                      </p:oleObj>
                    </mc:Choice>
                    <mc:Fallback>
                      <p:oleObj name="Equation" r:id="rId29" imgW="54576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9257662" y="5532438"/>
                              <a:ext cx="19875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74" name="Group 73"/>
          <p:cNvGrpSpPr/>
          <p:nvPr/>
        </p:nvGrpSpPr>
        <p:grpSpPr>
          <a:xfrm>
            <a:off x="5600765" y="2788338"/>
            <a:ext cx="1604754" cy="451183"/>
            <a:chOff x="13040013" y="5507038"/>
            <a:chExt cx="3209925" cy="9024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5" name="Rectangle 74"/>
                <p:cNvSpPr/>
                <p:nvPr/>
              </p:nvSpPr>
              <p:spPr>
                <a:xfrm>
                  <a:off x="13040013" y="5609197"/>
                  <a:ext cx="1488059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75" name="Rectangle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40013" y="5609197"/>
                  <a:ext cx="1488059" cy="800324"/>
                </a:xfrm>
                <a:prstGeom prst="rect">
                  <a:avLst/>
                </a:prstGeom>
                <a:blipFill>
                  <a:blip r:embed="rId31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6" name="Object 75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4259213" y="5507038"/>
                <a:ext cx="1990725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3044" name="Equation" r:id="rId32" imgW="545760" imgH="203040" progId="Equation.DSMT4">
                        <p:embed/>
                      </p:oleObj>
                    </mc:Choice>
                    <mc:Fallback>
                      <p:oleObj name="Equation" r:id="rId32" imgW="545760" imgH="203040" progId="Equation.DSMT4">
                        <p:embed/>
                        <p:pic>
                          <p:nvPicPr>
                            <p:cNvPr id="76" name="Object 7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59213" y="5507038"/>
                              <a:ext cx="1990725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6" name="Object 7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492389387"/>
                    </p:ext>
                  </p:extLst>
                </p:nvPr>
              </p:nvGraphicFramePr>
              <p:xfrm>
                <a:off x="14259213" y="5507038"/>
                <a:ext cx="1990725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7" name="Equation" r:id="rId34" imgW="545760" imgH="203040" progId="Equation.DSMT4">
                        <p:embed/>
                      </p:oleObj>
                    </mc:Choice>
                    <mc:Fallback>
                      <p:oleObj name="Equation" r:id="rId34" imgW="54576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5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59213" y="5507038"/>
                              <a:ext cx="1990725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sp>
        <p:nvSpPr>
          <p:cNvPr id="78" name="Rectangle 77"/>
          <p:cNvSpPr/>
          <p:nvPr/>
        </p:nvSpPr>
        <p:spPr>
          <a:xfrm>
            <a:off x="694481" y="5306880"/>
            <a:ext cx="37287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Diện tích thiết diện thu được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Rectangle 76"/>
              <p:cNvSpPr/>
              <p:nvPr/>
            </p:nvSpPr>
            <p:spPr>
              <a:xfrm>
                <a:off x="4264829" y="5243025"/>
                <a:ext cx="2428165" cy="527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=6.(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+3)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</a:t>
                </a:r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829" y="5243025"/>
                <a:ext cx="2428165" cy="527901"/>
              </a:xfrm>
              <a:prstGeom prst="rect">
                <a:avLst/>
              </a:prstGeom>
              <a:blipFill>
                <a:blip r:embed="rId36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Rectangle 79"/>
              <p:cNvSpPr/>
              <p:nvPr/>
            </p:nvSpPr>
            <p:spPr>
              <a:xfrm>
                <a:off x="6324570" y="5302567"/>
                <a:ext cx="1793889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=−8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+18</m:t>
                      </m:r>
                    </m:oMath>
                  </m:oMathPara>
                </a14:m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570" y="5302567"/>
                <a:ext cx="1793889" cy="43858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ectangle 80"/>
          <p:cNvSpPr/>
          <p:nvPr/>
        </p:nvSpPr>
        <p:spPr>
          <a:xfrm>
            <a:off x="729122" y="5925596"/>
            <a:ext cx="5243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Vậy thể tích phần không gian bên trong trại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7373953" y="5946232"/>
          <a:ext cx="855369" cy="333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5" name="Equation" r:id="rId38" imgW="520560" imgH="203040" progId="Equation.DSMT4">
                  <p:embed/>
                </p:oleObj>
              </mc:Choice>
              <mc:Fallback>
                <p:oleObj name="Equation" r:id="rId38" imgW="520560" imgH="20304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3953" y="5946232"/>
                        <a:ext cx="855369" cy="3332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692" y="1403395"/>
            <a:ext cx="1903269" cy="183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33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25" y="3806871"/>
            <a:ext cx="3182276" cy="27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52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78" grpId="0"/>
      <p:bldP spid="77" grpId="0"/>
      <p:bldP spid="80" grpId="0"/>
      <p:bldP spid="8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159741" y="1581299"/>
            <a:ext cx="1698499" cy="41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TÍCH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1059" y="2048915"/>
            <a:ext cx="9442239" cy="60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699" tIns="22850" rIns="45699" bIns="2285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err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Chương</a:t>
            </a:r>
            <a:r>
              <a:rPr lang="en-US" sz="2400" b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3: NGUYÊN HÀM – TÍCH PHÂN VÀ ỨNG DỤNG</a:t>
            </a:r>
            <a:r>
              <a:rPr lang="vi-VN" sz="2400" b="1">
                <a:solidFill>
                  <a:srgbClr val="77624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b="1" dirty="0">
              <a:solidFill>
                <a:srgbClr val="77624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88718" y="625374"/>
            <a:ext cx="906946" cy="914227"/>
            <a:chOff x="12784885" y="1066801"/>
            <a:chExt cx="1814128" cy="1828690"/>
          </a:xfrm>
        </p:grpSpPr>
        <p:sp>
          <p:nvSpPr>
            <p:cNvPr id="24" name="TextBox 23"/>
            <p:cNvSpPr txBox="1"/>
            <p:nvPr/>
          </p:nvSpPr>
          <p:spPr>
            <a:xfrm>
              <a:off x="12784885" y="1066801"/>
              <a:ext cx="1814128" cy="369340"/>
            </a:xfrm>
            <a:prstGeom prst="rect">
              <a:avLst/>
            </a:prstGeom>
            <a:noFill/>
          </p:spPr>
          <p:txBody>
            <a:bodyPr wrap="square" lIns="45699" tIns="22850" rIns="45699" bIns="22850" rtlCol="0">
              <a:spAutoFit/>
            </a:bodyPr>
            <a:lstStyle/>
            <a:p>
              <a:pPr algn="ctr"/>
              <a:r>
                <a:rPr lang="en-US" sz="900" b="1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LỚP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020904" y="1556786"/>
              <a:ext cx="1223487" cy="1338705"/>
            </a:xfrm>
            <a:prstGeom prst="rect">
              <a:avLst/>
            </a:prstGeom>
            <a:noFill/>
          </p:spPr>
          <p:txBody>
            <a:bodyPr wrap="none" lIns="45699" tIns="22850" rIns="45699" bIns="22850" rtlCol="0">
              <a:spAutoFit/>
            </a:bodyPr>
            <a:lstStyle/>
            <a:p>
              <a:r>
                <a:rPr lang="en-US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1</a:t>
              </a:r>
              <a:r>
                <a:rPr lang="vi-VN" sz="4049" dirty="0">
                  <a:solidFill>
                    <a:srgbClr val="135F82"/>
                  </a:solidFill>
                  <a:latin typeface="Times New Roman" panose="02020603050405020304" pitchFamily="18" charset="0"/>
                  <a:ea typeface="AvantGarde" pitchFamily="2" charset="0"/>
                  <a:cs typeface="Times New Roman" panose="02020603050405020304" pitchFamily="18" charset="0"/>
                </a:rPr>
                <a:t>2</a:t>
              </a:r>
              <a:endParaRPr lang="en-US" sz="4049" dirty="0">
                <a:solidFill>
                  <a:srgbClr val="135F82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90562" y="666608"/>
            <a:ext cx="1119042" cy="853402"/>
            <a:chOff x="11186391" y="149817"/>
            <a:chExt cx="2238375" cy="1707027"/>
          </a:xfrm>
        </p:grpSpPr>
        <p:pic>
          <p:nvPicPr>
            <p:cNvPr id="20" name="Picture 5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7236" y="149817"/>
              <a:ext cx="1495424" cy="1495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6391" y="1620306"/>
              <a:ext cx="2238375" cy="236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26"/>
          <p:cNvGrpSpPr/>
          <p:nvPr/>
        </p:nvGrpSpPr>
        <p:grpSpPr>
          <a:xfrm>
            <a:off x="2079773" y="4259619"/>
            <a:ext cx="8190434" cy="499761"/>
            <a:chOff x="7483861" y="7543801"/>
            <a:chExt cx="14646001" cy="999654"/>
          </a:xfrm>
        </p:grpSpPr>
        <p:sp>
          <p:nvSpPr>
            <p:cNvPr id="44" name="TextBox 43"/>
            <p:cNvSpPr txBox="1"/>
            <p:nvPr/>
          </p:nvSpPr>
          <p:spPr>
            <a:xfrm>
              <a:off x="8993186" y="7620003"/>
              <a:ext cx="13136676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3" name="Group 27"/>
            <p:cNvGrpSpPr/>
            <p:nvPr/>
          </p:nvGrpSpPr>
          <p:grpSpPr>
            <a:xfrm>
              <a:off x="7483861" y="7543801"/>
              <a:ext cx="1251657" cy="872847"/>
              <a:chOff x="7483860" y="7543801"/>
              <a:chExt cx="1251657" cy="872847"/>
            </a:xfrm>
          </p:grpSpPr>
          <p:sp>
            <p:nvSpPr>
              <p:cNvPr id="46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" name="Group 29"/>
              <p:cNvGrpSpPr/>
              <p:nvPr/>
            </p:nvGrpSpPr>
            <p:grpSpPr>
              <a:xfrm>
                <a:off x="7493378" y="7646473"/>
                <a:ext cx="1242139" cy="770175"/>
                <a:chOff x="7493378" y="7646473"/>
                <a:chExt cx="1242139" cy="770175"/>
              </a:xfrm>
            </p:grpSpPr>
            <p:sp>
              <p:nvSpPr>
                <p:cNvPr id="48" name="Round Same Side Corner Rectangle 47"/>
                <p:cNvSpPr/>
                <p:nvPr/>
              </p:nvSpPr>
              <p:spPr>
                <a:xfrm rot="5400000">
                  <a:off x="7748688" y="7429818"/>
                  <a:ext cx="731520" cy="1242139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7914059" y="7646473"/>
                  <a:ext cx="631197" cy="4617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grpSp>
        <p:nvGrpSpPr>
          <p:cNvPr id="6" name="Group 26"/>
          <p:cNvGrpSpPr/>
          <p:nvPr/>
        </p:nvGrpSpPr>
        <p:grpSpPr>
          <a:xfrm>
            <a:off x="2089264" y="3566689"/>
            <a:ext cx="7424569" cy="499763"/>
            <a:chOff x="7459670" y="7543799"/>
            <a:chExt cx="14851072" cy="999657"/>
          </a:xfrm>
        </p:grpSpPr>
        <p:sp>
          <p:nvSpPr>
            <p:cNvPr id="28" name="TextBox 27"/>
            <p:cNvSpPr txBox="1"/>
            <p:nvPr/>
          </p:nvSpPr>
          <p:spPr>
            <a:xfrm>
              <a:off x="8993188" y="7620005"/>
              <a:ext cx="13317554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TÍNH THỂ TÍCH 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7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30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32" name="Round Same Side Corner Rectangle 31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866295" y="7640053"/>
                  <a:ext cx="593831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0" name="Group 9"/>
          <p:cNvGrpSpPr/>
          <p:nvPr/>
        </p:nvGrpSpPr>
        <p:grpSpPr>
          <a:xfrm>
            <a:off x="1560699" y="2690638"/>
            <a:ext cx="9243001" cy="553849"/>
            <a:chOff x="3314420" y="4371559"/>
            <a:chExt cx="18488409" cy="1107843"/>
          </a:xfrm>
          <a:solidFill>
            <a:schemeClr val="bg1"/>
          </a:solidFill>
        </p:grpSpPr>
        <p:sp>
          <p:nvSpPr>
            <p:cNvPr id="17" name="Rectangle 16"/>
            <p:cNvSpPr/>
            <p:nvPr/>
          </p:nvSpPr>
          <p:spPr>
            <a:xfrm>
              <a:off x="9820500" y="4469240"/>
              <a:ext cx="5486401" cy="833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699" tIns="22850" rIns="45699" bIns="22850" rtlCol="0" anchor="ctr"/>
            <a:lstStyle/>
            <a:p>
              <a:pPr algn="ctr"/>
              <a:endParaRPr lang="en-US" sz="9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14420" y="4371559"/>
              <a:ext cx="18488409" cy="1107843"/>
            </a:xfrm>
            <a:prstGeom prst="rect">
              <a:avLst/>
            </a:prstGeom>
            <a:grp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3299" b="1" dirty="0" smtClean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ỨNG </a:t>
              </a:r>
              <a:r>
                <a:rPr lang="en-US" sz="3299" b="1" dirty="0">
                  <a:solidFill>
                    <a:srgbClr val="135F82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DỤNG TÍCH PHÂN TRONG HÌNH HỌC </a:t>
              </a: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1771059" y="3222579"/>
            <a:ext cx="8761859" cy="2632752"/>
          </a:xfrm>
          <a:prstGeom prst="roundRect">
            <a:avLst>
              <a:gd name="adj" fmla="val 4570"/>
            </a:avLst>
          </a:prstGeom>
          <a:noFill/>
          <a:ln>
            <a:solidFill>
              <a:srgbClr val="135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50" rIns="45699" bIns="22850" rtlCol="0" anchor="ctr"/>
          <a:lstStyle/>
          <a:p>
            <a:pPr algn="ctr"/>
            <a:endParaRPr lang="en-US" sz="900"/>
          </a:p>
        </p:txBody>
      </p:sp>
      <p:grpSp>
        <p:nvGrpSpPr>
          <p:cNvPr id="55" name="Group 54"/>
          <p:cNvGrpSpPr/>
          <p:nvPr/>
        </p:nvGrpSpPr>
        <p:grpSpPr>
          <a:xfrm>
            <a:off x="2079773" y="4959416"/>
            <a:ext cx="4843499" cy="556782"/>
            <a:chOff x="739068" y="1515168"/>
            <a:chExt cx="9688259" cy="1113708"/>
          </a:xfrm>
        </p:grpSpPr>
        <p:sp>
          <p:nvSpPr>
            <p:cNvPr id="5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59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0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1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2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63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6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7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0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96164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447375" y="1887578"/>
                <a:ext cx="6780918" cy="97872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8000"/>
                </a:solidFill>
              </a:ln>
            </p:spPr>
            <p:txBody>
              <a:bodyPr wrap="square" lIns="182856" tIns="45714" rIns="182856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lần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75" y="1887578"/>
                <a:ext cx="6780918" cy="978723"/>
              </a:xfrm>
              <a:prstGeom prst="rect">
                <a:avLst/>
              </a:prstGeom>
              <a:blipFill>
                <a:blip r:embed="rId3"/>
                <a:stretch>
                  <a:fillRect b="-7229"/>
                </a:stretch>
              </a:blipFill>
              <a:ln w="38100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/>
              <p:cNvSpPr/>
              <p:nvPr/>
            </p:nvSpPr>
            <p:spPr>
              <a:xfrm>
                <a:off x="496029" y="4874259"/>
                <a:ext cx="6742823" cy="877145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rgbClr val="008000"/>
                </a:solidFill>
              </a:ln>
            </p:spPr>
            <p:txBody>
              <a:bodyPr wrap="square" lIns="137142" tIns="45714" rIns="137142" bIns="91428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b="1">
                        <a:solidFill>
                          <a:srgbClr val="FF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</m:t>
                    </m:r>
                  </m:oMath>
                </a14:m>
                <a:r>
                  <a:rPr lang="fr-FR" sz="2200" dirty="0"/>
                  <a:t> 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i="1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en-US" alt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phần vật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</a:t>
                </a:r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29" y="4874259"/>
                <a:ext cx="6742823" cy="877145"/>
              </a:xfrm>
              <a:prstGeom prst="rect">
                <a:avLst/>
              </a:prstGeom>
              <a:blipFill>
                <a:blip r:embed="rId4"/>
                <a:stretch>
                  <a:fillRect l="-359" t="-2632" b="-6579"/>
                </a:stretch>
              </a:blipFill>
              <a:ln w="57150" cmpd="dbl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26"/>
          <p:cNvGrpSpPr/>
          <p:nvPr/>
        </p:nvGrpSpPr>
        <p:grpSpPr>
          <a:xfrm>
            <a:off x="305554" y="744725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487453" y="7640053"/>
                  <a:ext cx="1351520" cy="7387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205463"/>
            <a:ext cx="4031040" cy="499762"/>
            <a:chOff x="7207956" y="7543799"/>
            <a:chExt cx="13317555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13317555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1.   Thể tích của vật thể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5" name="Isosceles Triangle 44"/>
            <p:cNvSpPr/>
            <p:nvPr/>
          </p:nvSpPr>
          <p:spPr>
            <a:xfrm rot="16200000">
              <a:off x="7469937" y="7533532"/>
              <a:ext cx="143688" cy="164221"/>
            </a:xfrm>
            <a:custGeom>
              <a:avLst/>
              <a:gdLst>
                <a:gd name="connsiteX0" fmla="*/ 0 w 293725"/>
                <a:gd name="connsiteY0" fmla="*/ 164224 h 164224"/>
                <a:gd name="connsiteX1" fmla="*/ 146863 w 293725"/>
                <a:gd name="connsiteY1" fmla="*/ 0 h 164224"/>
                <a:gd name="connsiteX2" fmla="*/ 293725 w 293725"/>
                <a:gd name="connsiteY2" fmla="*/ 164224 h 164224"/>
                <a:gd name="connsiteX3" fmla="*/ 0 w 293725"/>
                <a:gd name="connsiteY3" fmla="*/ 164224 h 164224"/>
                <a:gd name="connsiteX0" fmla="*/ 2363 w 296088"/>
                <a:gd name="connsiteY0" fmla="*/ 164221 h 164221"/>
                <a:gd name="connsiteX1" fmla="*/ 0 w 296088"/>
                <a:gd name="connsiteY1" fmla="*/ 0 h 164221"/>
                <a:gd name="connsiteX2" fmla="*/ 296088 w 296088"/>
                <a:gd name="connsiteY2" fmla="*/ 164221 h 164221"/>
                <a:gd name="connsiteX3" fmla="*/ 2363 w 296088"/>
                <a:gd name="connsiteY3" fmla="*/ 164221 h 16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088" h="164221">
                  <a:moveTo>
                    <a:pt x="2363" y="164221"/>
                  </a:moveTo>
                  <a:cubicBezTo>
                    <a:pt x="1575" y="109481"/>
                    <a:pt x="788" y="54740"/>
                    <a:pt x="0" y="0"/>
                  </a:cubicBezTo>
                  <a:lnTo>
                    <a:pt x="296088" y="164221"/>
                  </a:lnTo>
                  <a:lnTo>
                    <a:pt x="2363" y="16422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57934" y="3106619"/>
                <a:ext cx="6780918" cy="142192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8000"/>
                </a:solidFill>
              </a:ln>
            </p:spPr>
            <p:txBody>
              <a:bodyPr wrap="square" lIns="182856" rIns="182856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Một mặt phẳng tùy ý vuông góc với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cắt vật thể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theo thiết diện có diện tích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S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34" y="3106619"/>
                <a:ext cx="6780918" cy="1421928"/>
              </a:xfrm>
              <a:prstGeom prst="rect">
                <a:avLst/>
              </a:prstGeom>
              <a:blipFill>
                <a:blip r:embed="rId5"/>
                <a:stretch>
                  <a:fillRect b="-4603"/>
                </a:stretch>
              </a:blipFill>
              <a:ln w="38100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819827" y="3990397"/>
                <a:ext cx="5104158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Giả sử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S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liên tục trên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 dirty="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827" y="3990397"/>
                <a:ext cx="5104158" cy="535531"/>
              </a:xfrm>
              <a:prstGeom prst="rect">
                <a:avLst/>
              </a:prstGeom>
              <a:blipFill>
                <a:blip r:embed="rId6"/>
                <a:stretch>
                  <a:fillRect l="-1912" t="-3448" b="-18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612" y="1576893"/>
            <a:ext cx="4543820" cy="172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809813" y="4249470"/>
            <a:ext cx="2621576" cy="1639610"/>
            <a:chOff x="1505154" y="2459003"/>
            <a:chExt cx="5243835" cy="3279647"/>
          </a:xfrm>
        </p:grpSpPr>
        <p:grpSp>
          <p:nvGrpSpPr>
            <p:cNvPr id="23" name="Group 22"/>
            <p:cNvGrpSpPr/>
            <p:nvPr/>
          </p:nvGrpSpPr>
          <p:grpSpPr>
            <a:xfrm>
              <a:off x="1505154" y="3146957"/>
              <a:ext cx="4908394" cy="2591693"/>
              <a:chOff x="1980750" y="4298499"/>
              <a:chExt cx="4908394" cy="2591693"/>
            </a:xfrm>
          </p:grpSpPr>
          <p:sp>
            <p:nvSpPr>
              <p:cNvPr id="25" name="AutoShape 32"/>
              <p:cNvSpPr>
                <a:spLocks noChangeArrowheads="1"/>
              </p:cNvSpPr>
              <p:nvPr/>
            </p:nvSpPr>
            <p:spPr bwMode="auto">
              <a:xfrm>
                <a:off x="1980750" y="4298499"/>
                <a:ext cx="4908394" cy="2591693"/>
              </a:xfrm>
              <a:prstGeom prst="roundRect">
                <a:avLst>
                  <a:gd name="adj" fmla="val 9125"/>
                </a:avLst>
              </a:prstGeom>
              <a:solidFill>
                <a:srgbClr val="6DE034">
                  <a:alpha val="34902"/>
                </a:srgbClr>
              </a:solidFill>
              <a:ln w="6350" algn="ctr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100" b="1">
                    <a:solidFill>
                      <a:schemeClr val="bg1"/>
                    </a:solidFill>
                    <a:latin typeface="Times New Roman" pitchFamily="18" charset="0"/>
                  </a:rPr>
                  <a:t>  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AutoShape 32"/>
                  <p:cNvSpPr>
                    <a:spLocks noChangeArrowheads="1"/>
                  </p:cNvSpPr>
                  <p:nvPr/>
                </p:nvSpPr>
                <p:spPr bwMode="auto">
                  <a:xfrm>
                    <a:off x="2662804" y="5388668"/>
                    <a:ext cx="2945140" cy="377544"/>
                  </a:xfrm>
                  <a:prstGeom prst="roundRect">
                    <a:avLst>
                      <a:gd name="adj" fmla="val 0"/>
                    </a:avLst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222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marL="342900" indent="-34290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indent="0" fontAlgn="base">
                      <a:spcBef>
                        <a:spcPct val="0"/>
                      </a:spcBef>
                      <a:spcAft>
                        <a:spcPct val="0"/>
                      </a:spcAft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altLang="en-US" sz="2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d</m:t>
                              </m:r>
                              <m:r>
                                <a:rPr lang="en-US" alt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nary>
                        </m:oMath>
                      </m:oMathPara>
                    </a14:m>
                    <a:endParaRPr lang="en-US" altLang="en-US" sz="2400">
                      <a:solidFill>
                        <a:srgbClr val="FF0000"/>
                      </a:solidFill>
                      <a:latin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AutoShape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662804" y="5388668"/>
                    <a:ext cx="2945140" cy="377544"/>
                  </a:xfrm>
                  <a:prstGeom prst="roundRect">
                    <a:avLst>
                      <a:gd name="adj" fmla="val 0"/>
                    </a:avLst>
                  </a:prstGeom>
                  <a:blipFill rotWithShape="1">
                    <a:blip r:embed="rId8"/>
                    <a:stretch>
                      <a:fillRect t="-220968" r="-26860" b="-245161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22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AutoShape 32"/>
                <p:cNvSpPr>
                  <a:spLocks noChangeArrowheads="1"/>
                </p:cNvSpPr>
                <p:nvPr/>
              </p:nvSpPr>
              <p:spPr bwMode="auto">
                <a:xfrm>
                  <a:off x="6078107" y="2459003"/>
                  <a:ext cx="670882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r>
                    <a:rPr lang="en-US" altLang="en-US" sz="1100" dirty="0">
                      <a:solidFill>
                        <a:schemeClr val="bg1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en-US" sz="1100" i="1">
                          <a:solidFill>
                            <a:schemeClr val="bg1"/>
                          </a:solidFill>
                          <a:latin typeface="Cambria Math"/>
                        </a:rPr>
                        <m:t>(1)</m:t>
                      </m:r>
                    </m:oMath>
                  </a14:m>
                  <a:endParaRPr lang="en-US" altLang="en-US" sz="1100" dirty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78107" y="2459003"/>
                  <a:ext cx="670882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9"/>
                  <a:stretch>
                    <a:fillRect r="-1818" b="-2741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AutoShape 32"/>
              <p:cNvSpPr>
                <a:spLocks noChangeArrowheads="1"/>
              </p:cNvSpPr>
              <p:nvPr/>
            </p:nvSpPr>
            <p:spPr bwMode="auto">
              <a:xfrm>
                <a:off x="10431389" y="4981127"/>
                <a:ext cx="894510" cy="50332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altLang="en-US" sz="240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</a:rPr>
                      <m:t>(</m:t>
                    </m:r>
                    <m:r>
                      <a:rPr lang="en-US" altLang="en-US" sz="2400" i="1">
                        <a:latin typeface="Cambria Math"/>
                      </a:rPr>
                      <m:t>1</m:t>
                    </m:r>
                    <m:r>
                      <a:rPr lang="en-US" altLang="en-US" sz="2400" i="1">
                        <a:latin typeface="Cambria Math"/>
                      </a:rPr>
                      <m:t>)</m:t>
                    </m:r>
                  </m:oMath>
                </a14:m>
                <a:endParaRPr lang="en-US" altLang="en-US" sz="240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7" name="AutoShap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1389" y="4981127"/>
                <a:ext cx="894510" cy="503326"/>
              </a:xfrm>
              <a:prstGeom prst="roundRect">
                <a:avLst>
                  <a:gd name="adj" fmla="val 0"/>
                </a:avLst>
              </a:prstGeom>
              <a:blipFill>
                <a:blip r:embed="rId10"/>
                <a:stretch>
                  <a:fillRect b="-144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0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7" grpId="0" animBg="1"/>
      <p:bldP spid="19" grpId="0" animBg="1"/>
      <p:bldP spid="20" grpId="0"/>
      <p:bldP spid="2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914865"/>
            <a:chOff x="1177638" y="2491133"/>
            <a:chExt cx="23512749" cy="38302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34262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dụ 1: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557930"/>
            <a:ext cx="11733272" cy="3109148"/>
            <a:chOff x="1222851" y="5180366"/>
            <a:chExt cx="23543736" cy="7630307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180366"/>
              <a:ext cx="3337877" cy="1057460"/>
              <a:chOff x="1224542" y="6154158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2" y="6154158"/>
                <a:ext cx="2471243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 dirty="0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885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trên bởi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hoành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(0≤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≤2)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ta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có diện tích bằng </a:t>
                </a:r>
                <a14:m>
                  <m:oMath xmlns:m="http://schemas.openxmlformats.org/officeDocument/2006/math"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885131"/>
              </a:xfrm>
              <a:prstGeom prst="rect">
                <a:avLst/>
              </a:prstGeom>
              <a:blipFill>
                <a:blip r:embed="rId4"/>
                <a:stretch>
                  <a:fillRect l="-866" t="-9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400074" y="4686136"/>
            <a:ext cx="248637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2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thiết diện: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181698" y="3770359"/>
            <a:ext cx="0" cy="289671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133672"/>
              </p:ext>
            </p:extLst>
          </p:nvPr>
        </p:nvGraphicFramePr>
        <p:xfrm>
          <a:off x="10121968" y="5154342"/>
          <a:ext cx="1213591" cy="405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8" name="Equation" r:id="rId5" imgW="799920" imgH="279360" progId="Equation.DSMT4">
                  <p:embed/>
                </p:oleObj>
              </mc:Choice>
              <mc:Fallback>
                <p:oleObj name="Equation" r:id="rId5" imgW="799920" imgH="279360" progId="Equation.DSMT4">
                  <p:embed/>
                  <p:pic>
                    <p:nvPicPr>
                      <p:cNvPr id="41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1968" y="5154342"/>
                        <a:ext cx="1213591" cy="405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/>
          </p:nvPr>
        </p:nvGraphicFramePr>
        <p:xfrm>
          <a:off x="9867409" y="4355993"/>
          <a:ext cx="1355726" cy="330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9" name="Equation" r:id="rId7" imgW="850680" imgH="215640" progId="Equation.DSMT4">
                  <p:embed/>
                </p:oleObj>
              </mc:Choice>
              <mc:Fallback>
                <p:oleObj name="Equation" r:id="rId7" imgW="850680" imgH="215640" progId="Equation.DSMT4">
                  <p:embed/>
                  <p:pic>
                    <p:nvPicPr>
                      <p:cNvPr id="44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7409" y="4355993"/>
                        <a:ext cx="1355726" cy="330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9399887" y="3859167"/>
            <a:ext cx="199132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7" name="Object 46"/>
          <p:cNvGraphicFramePr>
            <a:graphicFrameLocks noChangeAspect="1"/>
          </p:cNvGraphicFramePr>
          <p:nvPr>
            <p:extLst/>
          </p:nvPr>
        </p:nvGraphicFramePr>
        <p:xfrm>
          <a:off x="9547322" y="5562322"/>
          <a:ext cx="2262934" cy="98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0" name="Equation" r:id="rId9" imgW="1193760" imgH="545760" progId="Equation.DSMT4">
                  <p:embed/>
                </p:oleObj>
              </mc:Choice>
              <mc:Fallback>
                <p:oleObj name="Equation" r:id="rId9" imgW="1193760" imgH="545760" progId="Equation.DSMT4">
                  <p:embed/>
                  <p:pic>
                    <p:nvPicPr>
                      <p:cNvPr id="47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7322" y="5562322"/>
                        <a:ext cx="2262934" cy="988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43400" y="4311540"/>
            <a:ext cx="502810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 tích thiết diện:</a:t>
            </a:r>
            <a:endParaRPr lang="en-US" altLang="en-US" sz="24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3064959" y="4351292"/>
          <a:ext cx="1459906" cy="488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1" name="Equation" r:id="rId11" imgW="799920" imgH="279360" progId="Equation.DSMT4">
                  <p:embed/>
                </p:oleObj>
              </mc:Choice>
              <mc:Fallback>
                <p:oleObj name="Equation" r:id="rId11" imgW="799920" imgH="27936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4959" y="4351292"/>
                        <a:ext cx="1459906" cy="4883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360953" y="4974068"/>
                <a:ext cx="3112009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53" y="4974068"/>
                <a:ext cx="3112009" cy="535531"/>
              </a:xfrm>
              <a:prstGeom prst="rect">
                <a:avLst/>
              </a:prstGeom>
              <a:blipFill>
                <a:blip r:embed="rId13"/>
                <a:stretch>
                  <a:fillRect l="-2935" t="-3409" r="-978" b="-17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3382521" y="4778937"/>
          <a:ext cx="1532533" cy="955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2" name="Equation" r:id="rId14" imgW="838080" imgH="545760" progId="Equation.DSMT4">
                  <p:embed/>
                </p:oleObj>
              </mc:Choice>
              <mc:Fallback>
                <p:oleObj name="Equation" r:id="rId14" imgW="838080" imgH="54576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521" y="4778937"/>
                        <a:ext cx="1532533" cy="9556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304263"/>
              </p:ext>
            </p:extLst>
          </p:nvPr>
        </p:nvGraphicFramePr>
        <p:xfrm>
          <a:off x="4991473" y="4921250"/>
          <a:ext cx="130016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3" name="Equation" r:id="rId16" imgW="685800" imgH="368280" progId="Equation.DSMT4">
                  <p:embed/>
                </p:oleObj>
              </mc:Choice>
              <mc:Fallback>
                <p:oleObj name="Equation" r:id="rId16" imgW="685800" imgH="368280" progId="Equation.DSMT4">
                  <p:embed/>
                  <p:pic>
                    <p:nvPicPr>
                      <p:cNvPr id="52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473" y="4921250"/>
                        <a:ext cx="130016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64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6" grpId="1"/>
      <p:bldP spid="46" grpId="0"/>
      <p:bldP spid="46" grpId="1"/>
      <p:bldP spid="48" grpId="0"/>
      <p:bldP spid="5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914865"/>
            <a:chOff x="1177638" y="2491133"/>
            <a:chExt cx="23512749" cy="38302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34262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2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619474"/>
            <a:ext cx="11733272" cy="3047604"/>
            <a:chOff x="1222851" y="5331405"/>
            <a:chExt cx="23543736" cy="7479268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3"/>
                <a:ext cx="11260175" cy="2810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giới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trên bởi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hoành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(0≤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ta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bán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 defTabSz="457109" fontAlgn="base">
                  <a:lnSpc>
                    <a:spcPct val="120000"/>
                  </a:lnSpc>
                </a:pPr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3"/>
                <a:ext cx="11260175" cy="2810256"/>
              </a:xfrm>
              <a:prstGeom prst="rect">
                <a:avLst/>
              </a:prstGeom>
              <a:blipFill>
                <a:blip r:embed="rId4"/>
                <a:stretch>
                  <a:fillRect l="-866" t="-65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400074" y="4686136"/>
            <a:ext cx="248637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2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hình tròn: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181698" y="3770359"/>
            <a:ext cx="0" cy="289671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0"/>
          <p:cNvGraphicFramePr>
            <a:graphicFrameLocks noChangeAspect="1"/>
          </p:cNvGraphicFramePr>
          <p:nvPr>
            <p:extLst/>
          </p:nvPr>
        </p:nvGraphicFramePr>
        <p:xfrm>
          <a:off x="9867409" y="5155976"/>
          <a:ext cx="924599" cy="33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6" name="Equation" r:id="rId5" imgW="609480" imgH="228600" progId="Equation.DSMT4">
                  <p:embed/>
                </p:oleObj>
              </mc:Choice>
              <mc:Fallback>
                <p:oleObj name="Equation" r:id="rId5" imgW="609480" imgH="228600" progId="Equation.DSMT4">
                  <p:embed/>
                  <p:pic>
                    <p:nvPicPr>
                      <p:cNvPr id="41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7409" y="5155976"/>
                        <a:ext cx="924599" cy="33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/>
          </p:nvPr>
        </p:nvGraphicFramePr>
        <p:xfrm>
          <a:off x="9847568" y="4355979"/>
          <a:ext cx="1396025" cy="330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7" name="Equation" r:id="rId7" imgW="876240" imgH="215640" progId="Equation.DSMT4">
                  <p:embed/>
                </p:oleObj>
              </mc:Choice>
              <mc:Fallback>
                <p:oleObj name="Equation" r:id="rId7" imgW="876240" imgH="215640" progId="Equation.DSMT4">
                  <p:embed/>
                  <p:pic>
                    <p:nvPicPr>
                      <p:cNvPr id="44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7568" y="4355979"/>
                        <a:ext cx="1396025" cy="3301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9399887" y="3859167"/>
            <a:ext cx="199132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2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 </a:t>
            </a:r>
            <a:endParaRPr lang="en-US" altLang="en-US" sz="22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7" name="Object 46"/>
          <p:cNvGraphicFramePr>
            <a:graphicFrameLocks noChangeAspect="1"/>
          </p:cNvGraphicFramePr>
          <p:nvPr>
            <p:extLst/>
          </p:nvPr>
        </p:nvGraphicFramePr>
        <p:xfrm>
          <a:off x="9547322" y="5562322"/>
          <a:ext cx="2262934" cy="98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8" name="Equation" r:id="rId9" imgW="1193760" imgH="545760" progId="Equation.DSMT4">
                  <p:embed/>
                </p:oleObj>
              </mc:Choice>
              <mc:Fallback>
                <p:oleObj name="Equation" r:id="rId9" imgW="1193760" imgH="545760" progId="Equation.DSMT4">
                  <p:embed/>
                  <p:pic>
                    <p:nvPicPr>
                      <p:cNvPr id="47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7322" y="5562322"/>
                        <a:ext cx="2262934" cy="988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43400" y="4311540"/>
            <a:ext cx="502810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Diện tích thiết diện:</a:t>
            </a:r>
            <a:endParaRPr lang="en-US" altLang="en-US" sz="2400" dirty="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/>
          </p:nvPr>
        </p:nvGraphicFramePr>
        <p:xfrm>
          <a:off x="3107127" y="4252012"/>
          <a:ext cx="2455543" cy="687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9" name="Equation" r:id="rId11" imgW="1346040" imgH="393480" progId="Equation.DSMT4">
                  <p:embed/>
                </p:oleObj>
              </mc:Choice>
              <mc:Fallback>
                <p:oleObj name="Equation" r:id="rId11" imgW="1346040" imgH="39348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7127" y="4252012"/>
                        <a:ext cx="2455543" cy="6872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360953" y="4974068"/>
                <a:ext cx="2962999" cy="97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 tích của vật thể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: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53" y="4974068"/>
                <a:ext cx="2962999" cy="978729"/>
              </a:xfrm>
              <a:prstGeom prst="rect">
                <a:avLst/>
              </a:prstGeom>
              <a:blipFill>
                <a:blip r:embed="rId13"/>
                <a:stretch>
                  <a:fillRect l="-3086" t="-1863" r="-3292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3353157" y="4800421"/>
          <a:ext cx="2136497" cy="955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0" name="Equation" r:id="rId14" imgW="1168200" imgH="545760" progId="Equation.DSMT4">
                  <p:embed/>
                </p:oleObj>
              </mc:Choice>
              <mc:Fallback>
                <p:oleObj name="Equation" r:id="rId14" imgW="1168200" imgH="54576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3157" y="4800421"/>
                        <a:ext cx="2136497" cy="955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5486480" y="4357193"/>
          <a:ext cx="1367453" cy="44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1" name="Equation" r:id="rId16" imgW="749160" imgH="253800" progId="Equation.DSMT4">
                  <p:embed/>
                </p:oleObj>
              </mc:Choice>
              <mc:Fallback>
                <p:oleObj name="Equation" r:id="rId16" imgW="749160" imgH="2538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80" y="4357193"/>
                        <a:ext cx="1367453" cy="443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5524575" y="4998886"/>
          <a:ext cx="2328395" cy="563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2" name="Equation" r:id="rId18" imgW="1257120" imgH="317160" progId="Equation.DSMT4">
                  <p:embed/>
                </p:oleObj>
              </mc:Choice>
              <mc:Fallback>
                <p:oleObj name="Equation" r:id="rId18" imgW="1257120" imgH="31716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75" y="4998886"/>
                        <a:ext cx="2328395" cy="563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2536267" y="361098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6" grpId="1"/>
      <p:bldP spid="46" grpId="0"/>
      <p:bldP spid="46" grpId="1"/>
      <p:bldP spid="48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6"/>
          <p:cNvGrpSpPr/>
          <p:nvPr/>
        </p:nvGrpSpPr>
        <p:grpSpPr>
          <a:xfrm>
            <a:off x="229364" y="876630"/>
            <a:ext cx="8190434" cy="499761"/>
            <a:chOff x="7483861" y="7543801"/>
            <a:chExt cx="14646001" cy="999653"/>
          </a:xfrm>
        </p:grpSpPr>
        <p:sp>
          <p:nvSpPr>
            <p:cNvPr id="13" name="TextBox 12"/>
            <p:cNvSpPr txBox="1"/>
            <p:nvPr/>
          </p:nvSpPr>
          <p:spPr>
            <a:xfrm>
              <a:off x="8993186" y="7620003"/>
              <a:ext cx="13136676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CÁC </a:t>
              </a:r>
              <a:r>
                <a:rPr lang="vi-VN" sz="2400" b="1" dirty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VÍ DỤ MINH HỌA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83861" y="7543801"/>
              <a:ext cx="1381118" cy="872846"/>
              <a:chOff x="7483860" y="7543801"/>
              <a:chExt cx="1381118" cy="872846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16" name="Group 29"/>
              <p:cNvGrpSpPr/>
              <p:nvPr/>
            </p:nvGrpSpPr>
            <p:grpSpPr>
              <a:xfrm>
                <a:off x="7493378" y="7646473"/>
                <a:ext cx="1371600" cy="770174"/>
                <a:chOff x="7493378" y="7646473"/>
                <a:chExt cx="1371600" cy="770174"/>
              </a:xfrm>
            </p:grpSpPr>
            <p:sp>
              <p:nvSpPr>
                <p:cNvPr id="17" name="Round Same Side Corner Rectangle 16"/>
                <p:cNvSpPr/>
                <p:nvPr/>
              </p:nvSpPr>
              <p:spPr>
                <a:xfrm rot="5400000">
                  <a:off x="7813418" y="7365087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7964221" y="7646473"/>
                  <a:ext cx="530871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9" name="Group 18"/>
          <p:cNvGrpSpPr/>
          <p:nvPr/>
        </p:nvGrpSpPr>
        <p:grpSpPr>
          <a:xfrm>
            <a:off x="245887" y="1476040"/>
            <a:ext cx="11754844" cy="1457724"/>
            <a:chOff x="1177638" y="2491133"/>
            <a:chExt cx="23512749" cy="29158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118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dụ 2: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340254" y="3135733"/>
            <a:ext cx="11733272" cy="3493251"/>
            <a:chOff x="1222851" y="5331408"/>
            <a:chExt cx="23543736" cy="6450866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6180636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8"/>
              <a:ext cx="3337877" cy="841174"/>
              <a:chOff x="1224542" y="6305967"/>
              <a:chExt cx="3338263" cy="845462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7997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718070" y="2070605"/>
            <a:ext cx="105366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Tính diện tích hình phẳng</a:t>
            </a: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(H)</a:t>
            </a:r>
            <a:r>
              <a:rPr lang="vi-VN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giới hạn bởi các đường</a:t>
            </a:r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7581707" y="2019484"/>
          <a:ext cx="3224383" cy="495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4" imgW="1269720" imgH="228600" progId="Equation.DSMT4">
                  <p:embed/>
                </p:oleObj>
              </mc:Choice>
              <mc:Fallback>
                <p:oleObj name="Equation" r:id="rId4" imgW="1269720" imgH="2286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1707" y="2019484"/>
                        <a:ext cx="3224383" cy="4959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26" y="3296973"/>
            <a:ext cx="2583205" cy="329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1579" y="3771856"/>
            <a:ext cx="605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PT </a:t>
            </a:r>
            <a:r>
              <a:rPr lang="en-US" sz="2200" dirty="0" err="1"/>
              <a:t>hoành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giao</a:t>
            </a:r>
            <a:r>
              <a:rPr lang="en-US" sz="2200" dirty="0"/>
              <a:t> </a:t>
            </a:r>
            <a:r>
              <a:rPr lang="en-US" sz="2200" dirty="0" err="1"/>
              <a:t>điểm</a:t>
            </a:r>
            <a:r>
              <a:rPr lang="en-US" sz="2200" dirty="0"/>
              <a:t>: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3574838" y="3733760"/>
          <a:ext cx="2216401" cy="42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7" imgW="901440" imgH="203040" progId="Equation.DSMT4">
                  <p:embed/>
                </p:oleObj>
              </mc:Choice>
              <mc:Fallback>
                <p:oleObj name="Equation" r:id="rId7" imgW="901440" imgH="20304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4838" y="3733760"/>
                        <a:ext cx="2216401" cy="42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5778752" y="3809950"/>
          <a:ext cx="3349744" cy="341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Equation" r:id="rId9" imgW="1498320" imgH="177480" progId="Equation.DSMT4">
                  <p:embed/>
                </p:oleObj>
              </mc:Choice>
              <mc:Fallback>
                <p:oleObj name="Equation" r:id="rId9" imgW="1498320" imgH="177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752" y="3809950"/>
                        <a:ext cx="3349744" cy="341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724600" y="4337655"/>
          <a:ext cx="4784721" cy="53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11" imgW="2768400" imgH="279360" progId="Equation.DSMT4">
                  <p:embed/>
                </p:oleObj>
              </mc:Choice>
              <mc:Fallback>
                <p:oleObj name="Equation" r:id="rId11" imgW="2768400" imgH="279360" progId="Equation.DSMT4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600" y="4337655"/>
                        <a:ext cx="4784721" cy="53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745071" y="4894503"/>
          <a:ext cx="3682870" cy="896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13" imgW="1879560" imgH="457200" progId="Equation.DSMT4">
                  <p:embed/>
                </p:oleObj>
              </mc:Choice>
              <mc:Fallback>
                <p:oleObj name="Equation" r:id="rId13" imgW="1879560" imgH="4572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071" y="4894503"/>
                        <a:ext cx="3682870" cy="896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4520014" y="4894503"/>
          <a:ext cx="2414077" cy="896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15" imgW="1231560" imgH="457200" progId="Equation.DSMT4">
                  <p:embed/>
                </p:oleObj>
              </mc:Choice>
              <mc:Fallback>
                <p:oleObj name="Equation" r:id="rId15" imgW="1231560" imgH="45720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0014" y="4894503"/>
                        <a:ext cx="2414077" cy="896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7139434" y="4973991"/>
          <a:ext cx="610749" cy="702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17" imgW="342720" imgH="393480" progId="Equation.DSMT4">
                  <p:embed/>
                </p:oleObj>
              </mc:Choice>
              <mc:Fallback>
                <p:oleObj name="Equation" r:id="rId17" imgW="342720" imgH="39348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9434" y="4973991"/>
                        <a:ext cx="610749" cy="7026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1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6"/>
          <p:cNvGrpSpPr/>
          <p:nvPr/>
        </p:nvGrpSpPr>
        <p:grpSpPr>
          <a:xfrm>
            <a:off x="305554" y="1105201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672807" y="7640053"/>
                  <a:ext cx="980809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565939"/>
            <a:ext cx="7390438" cy="499762"/>
            <a:chOff x="7207956" y="7543799"/>
            <a:chExt cx="24416171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24416171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2.   Thể tích khối chóp và khối chóp cụt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59670" y="7543799"/>
              <a:ext cx="1008694" cy="557978"/>
              <a:chOff x="7459669" y="7543800"/>
              <a:chExt cx="1008694" cy="557978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858058" y="7640053"/>
                <a:ext cx="610305" cy="461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en-US" sz="900" b="1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45887" y="2133769"/>
            <a:ext cx="11754844" cy="1042262"/>
            <a:chOff x="1177638" y="2491133"/>
            <a:chExt cx="23512749" cy="2084796"/>
          </a:xfrm>
        </p:grpSpPr>
        <p:sp>
          <p:nvSpPr>
            <p:cNvPr id="17" name="Rounded Rectangle 16"/>
            <p:cNvSpPr/>
            <p:nvPr/>
          </p:nvSpPr>
          <p:spPr>
            <a:xfrm>
              <a:off x="1177638" y="2895122"/>
              <a:ext cx="23512749" cy="1680807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77638" y="2491133"/>
              <a:ext cx="3684788" cy="961553"/>
              <a:chOff x="1177638" y="2491133"/>
              <a:chExt cx="3684788" cy="961553"/>
            </a:xfrm>
          </p:grpSpPr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149149" y="2590800"/>
                <a:ext cx="2713277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toán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2" name="Round Diagonal Corner Rectangle 21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3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4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5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6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2" name="Group 31"/>
          <p:cNvGrpSpPr/>
          <p:nvPr/>
        </p:nvGrpSpPr>
        <p:grpSpPr>
          <a:xfrm>
            <a:off x="267459" y="3332299"/>
            <a:ext cx="11733272" cy="3352365"/>
            <a:chOff x="1222851" y="5331405"/>
            <a:chExt cx="23543736" cy="8227198"/>
          </a:xfrm>
        </p:grpSpPr>
        <p:sp>
          <p:nvSpPr>
            <p:cNvPr id="33" name="Rounded Rectangle 32"/>
            <p:cNvSpPr/>
            <p:nvPr/>
          </p:nvSpPr>
          <p:spPr>
            <a:xfrm>
              <a:off x="1224549" y="5601638"/>
              <a:ext cx="23542038" cy="795696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" name="Group 60"/>
            <p:cNvGrpSpPr/>
            <p:nvPr/>
          </p:nvGrpSpPr>
          <p:grpSpPr>
            <a:xfrm>
              <a:off x="1222851" y="5331405"/>
              <a:ext cx="4373606" cy="1057460"/>
              <a:chOff x="1224542" y="6305967"/>
              <a:chExt cx="4374112" cy="1062851"/>
            </a:xfrm>
          </p:grpSpPr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 rot="16200000" flipV="1">
                <a:off x="3189469" y="4929580"/>
                <a:ext cx="828631" cy="3615063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91563" y="6305967"/>
                <a:ext cx="3507091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Hướng dẫn</a:t>
                </a:r>
              </a:p>
            </p:txBody>
          </p:sp>
          <p:sp>
            <p:nvSpPr>
              <p:cNvPr id="38" name="Round Diagonal Corner Rectangle 37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40" name="Rectangle 39"/>
          <p:cNvSpPr/>
          <p:nvPr/>
        </p:nvSpPr>
        <p:spPr>
          <a:xfrm>
            <a:off x="318787" y="2705194"/>
            <a:ext cx="940947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400"/>
              </a:spcAft>
              <a:tabLst>
                <a:tab pos="314897" algn="l"/>
              </a:tabLst>
            </a:pP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Tính thể tích khối chóp có diện tích đáy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B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và chiều cao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h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  <a:endParaRPr lang="vi-VN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pic>
        <p:nvPicPr>
          <p:cNvPr id="45" name="Picture 8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23" y="3507050"/>
            <a:ext cx="3081818" cy="306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388611" y="3699385"/>
            <a:ext cx="1229173" cy="53553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defTabSz="457109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400" dirty="0" err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Rectangle 51"/>
              <p:cNvSpPr/>
              <p:nvPr/>
            </p:nvSpPr>
            <p:spPr>
              <a:xfrm>
                <a:off x="1255289" y="3701460"/>
                <a:ext cx="1502689" cy="535531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just" defTabSz="457109"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𝑂𝐻</m:t>
                      </m:r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4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h</m:t>
                      </m:r>
                    </m:oMath>
                  </m:oMathPara>
                </a14:m>
                <a:endParaRPr lang="vi-VN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289" y="3701460"/>
                <a:ext cx="1502689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457918" y="4209957"/>
                <a:ext cx="7390454" cy="68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Đa giác </a:t>
                </a:r>
                <a:r>
                  <a:rPr lang="en-US" altLang="en-US" sz="2400" i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MNPQ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đồng dạng với đáy với tỉ số đồng dạng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18" y="4209957"/>
                <a:ext cx="7390454" cy="685444"/>
              </a:xfrm>
              <a:prstGeom prst="rect">
                <a:avLst/>
              </a:prstGeom>
              <a:blipFill>
                <a:blip r:embed="rId6"/>
                <a:stretch>
                  <a:fillRect l="-1238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376155" y="4904908"/>
          <a:ext cx="1548766" cy="71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name="Equation" r:id="rId7" imgW="1002960" imgH="482400" progId="Equation.DSMT4">
                  <p:embed/>
                </p:oleObj>
              </mc:Choice>
              <mc:Fallback>
                <p:oleObj name="Equation" r:id="rId7" imgW="1002960" imgH="48240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55" y="4904908"/>
                        <a:ext cx="1548766" cy="715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084117" y="4952802"/>
          <a:ext cx="1764276" cy="676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Equation" r:id="rId9" imgW="1143000" imgH="457200" progId="Equation.DSMT4">
                  <p:embed/>
                </p:oleObj>
              </mc:Choice>
              <mc:Fallback>
                <p:oleObj name="Equation" r:id="rId9" imgW="114300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4117" y="4952802"/>
                        <a:ext cx="1764276" cy="6769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393357" y="5714702"/>
            <a:ext cx="45014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chóp: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543632" y="5559817"/>
          <a:ext cx="1679668" cy="89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4" name="Equation" r:id="rId11" imgW="977760" imgH="545760" progId="Equation.DSMT4">
                  <p:embed/>
                </p:oleObj>
              </mc:Choice>
              <mc:Fallback>
                <p:oleObj name="Equation" r:id="rId11" imgW="97776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632" y="5559817"/>
                        <a:ext cx="1679668" cy="89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5219391" y="5517324"/>
          <a:ext cx="1067084" cy="922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Equation" r:id="rId13" imgW="660240" imgH="596880" progId="Equation.DSMT4">
                  <p:embed/>
                </p:oleObj>
              </mc:Choice>
              <mc:Fallback>
                <p:oleObj name="Equation" r:id="rId13" imgW="660240" imgH="59688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391" y="5517324"/>
                        <a:ext cx="1067084" cy="922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6214542" y="5581818"/>
          <a:ext cx="2049412" cy="793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6" name="Equation" r:id="rId15" imgW="1193760" imgH="482400" progId="Equation.DSMT4">
                  <p:embed/>
                </p:oleObj>
              </mc:Choice>
              <mc:Fallback>
                <p:oleObj name="Equation" r:id="rId15" imgW="1193760" imgH="48240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4542" y="5581818"/>
                        <a:ext cx="2049412" cy="7930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7"/>
          <p:cNvSpPr/>
          <p:nvPr/>
        </p:nvSpPr>
        <p:spPr>
          <a:xfrm>
            <a:off x="7496407" y="5568127"/>
            <a:ext cx="885295" cy="822203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2" name="TextBox 61"/>
          <p:cNvSpPr txBox="1"/>
          <p:nvPr/>
        </p:nvSpPr>
        <p:spPr>
          <a:xfrm>
            <a:off x="3122690" y="218318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8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  <p:bldP spid="52" grpId="0"/>
      <p:bldP spid="53" grpId="0"/>
      <p:bldP spid="54" grpId="0"/>
      <p:bldP spid="5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229364" y="3469991"/>
            <a:ext cx="11754844" cy="3235183"/>
            <a:chOff x="1177638" y="2491133"/>
            <a:chExt cx="23512749" cy="6471209"/>
          </a:xfrm>
        </p:grpSpPr>
        <p:sp>
          <p:nvSpPr>
            <p:cNvPr id="43" name="Rounded Rectangle 42"/>
            <p:cNvSpPr/>
            <p:nvPr/>
          </p:nvSpPr>
          <p:spPr>
            <a:xfrm>
              <a:off x="1177638" y="2895122"/>
              <a:ext cx="23512749" cy="6067220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1177638" y="2491133"/>
              <a:ext cx="7599831" cy="961553"/>
              <a:chOff x="1177638" y="2491133"/>
              <a:chExt cx="7599831" cy="961553"/>
            </a:xfrm>
          </p:grpSpPr>
          <p:sp>
            <p:nvSpPr>
              <p:cNvPr id="54" name="Freeform 20"/>
              <p:cNvSpPr>
                <a:spLocks/>
              </p:cNvSpPr>
              <p:nvPr/>
            </p:nvSpPr>
            <p:spPr bwMode="auto">
              <a:xfrm rot="16200000" flipV="1">
                <a:off x="4748240" y="-536757"/>
                <a:ext cx="739982" cy="7054013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149149" y="2590800"/>
                <a:ext cx="6628320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Thể tích khối chóp cụt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6" name="Round Diagonal Corner Rectangle 55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57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58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59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0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1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2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3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64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41" name="Group 26"/>
          <p:cNvGrpSpPr/>
          <p:nvPr/>
        </p:nvGrpSpPr>
        <p:grpSpPr>
          <a:xfrm>
            <a:off x="305554" y="1122786"/>
            <a:ext cx="4495215" cy="499763"/>
            <a:chOff x="7459670" y="7543799"/>
            <a:chExt cx="14851072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3317557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TÍNH THỂ TÍCH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487453" y="7640053"/>
                  <a:ext cx="1351520" cy="7387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</a:t>
                  </a:r>
                </a:p>
              </p:txBody>
            </p:sp>
          </p:grpSp>
        </p:grpSp>
      </p:grpSp>
      <p:grpSp>
        <p:nvGrpSpPr>
          <p:cNvPr id="12" name="Group 26"/>
          <p:cNvGrpSpPr/>
          <p:nvPr/>
        </p:nvGrpSpPr>
        <p:grpSpPr>
          <a:xfrm>
            <a:off x="267459" y="1565939"/>
            <a:ext cx="7390438" cy="499762"/>
            <a:chOff x="7207956" y="7543799"/>
            <a:chExt cx="24416171" cy="999656"/>
          </a:xfrm>
        </p:grpSpPr>
        <p:sp>
          <p:nvSpPr>
            <p:cNvPr id="13" name="TextBox 12"/>
            <p:cNvSpPr txBox="1"/>
            <p:nvPr/>
          </p:nvSpPr>
          <p:spPr>
            <a:xfrm>
              <a:off x="7207956" y="7620003"/>
              <a:ext cx="24416171" cy="923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2.   Thể tích khối chóp và khối chóp cụt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4" name="Group 27"/>
            <p:cNvGrpSpPr/>
            <p:nvPr/>
          </p:nvGrpSpPr>
          <p:grpSpPr>
            <a:xfrm>
              <a:off x="7459670" y="7543799"/>
              <a:ext cx="1008694" cy="557978"/>
              <a:chOff x="7459669" y="7543800"/>
              <a:chExt cx="1008694" cy="557978"/>
            </a:xfrm>
          </p:grpSpPr>
          <p:sp>
            <p:nvSpPr>
              <p:cNvPr id="15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858058" y="7640053"/>
                <a:ext cx="610305" cy="461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en-US" sz="900" b="1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45887" y="2133769"/>
            <a:ext cx="11754844" cy="1205345"/>
            <a:chOff x="1177638" y="2491133"/>
            <a:chExt cx="23512749" cy="2411004"/>
          </a:xfrm>
        </p:grpSpPr>
        <p:sp>
          <p:nvSpPr>
            <p:cNvPr id="17" name="Rounded Rectangle 16"/>
            <p:cNvSpPr/>
            <p:nvPr/>
          </p:nvSpPr>
          <p:spPr>
            <a:xfrm>
              <a:off x="1177638" y="2895122"/>
              <a:ext cx="23512749" cy="2007015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77638" y="2491133"/>
              <a:ext cx="6538502" cy="961553"/>
              <a:chOff x="1177638" y="2491133"/>
              <a:chExt cx="6538502" cy="961553"/>
            </a:xfrm>
          </p:grpSpPr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 rot="16200000" flipV="1">
                <a:off x="4198315" y="13170"/>
                <a:ext cx="739981" cy="59541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149148" y="2590800"/>
                <a:ext cx="556699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Thể tích khối chóp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2" name="Round Diagonal Corner Rectangle 21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3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4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5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6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sp>
        <p:nvSpPr>
          <p:cNvPr id="40" name="Rectangle 39"/>
          <p:cNvSpPr/>
          <p:nvPr/>
        </p:nvSpPr>
        <p:spPr>
          <a:xfrm>
            <a:off x="318787" y="2705194"/>
            <a:ext cx="1057718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400"/>
              </a:spcAft>
              <a:tabLst>
                <a:tab pos="314897" algn="l"/>
              </a:tabLst>
            </a:pP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Thể tích khối chóp có diện tích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B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đáy và chiều cao </a:t>
            </a:r>
            <a:r>
              <a:rPr lang="fr-FR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h </a:t>
            </a:r>
            <a:r>
              <a:rPr lang="fr-FR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được tính bởi công thức:</a:t>
            </a:r>
            <a:endParaRPr lang="vi-VN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43649" y="4012857"/>
            <a:ext cx="7619008" cy="97872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defTabSz="457109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khối chóp cụt có diện tích hai đáy lần lượt là </a:t>
            </a:r>
            <a:r>
              <a:rPr lang="en-US" altLang="en-US" sz="2400" i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B, B’ </a:t>
            </a: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và chiều cao </a:t>
            </a:r>
            <a:r>
              <a:rPr lang="en-US" altLang="en-US" sz="2400" i="1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được tính bởi công thức:</a:t>
            </a:r>
            <a:endParaRPr lang="vi-VN" sz="2400" dirty="0">
              <a:latin typeface="Cambria" panose="02040503050406030204" pitchFamily="18" charset="0"/>
            </a:endParaRPr>
          </a:p>
        </p:txBody>
      </p:sp>
      <p:pic>
        <p:nvPicPr>
          <p:cNvPr id="66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272" y="3719516"/>
            <a:ext cx="3327748" cy="294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" name="Group 67"/>
          <p:cNvGrpSpPr/>
          <p:nvPr/>
        </p:nvGrpSpPr>
        <p:grpSpPr>
          <a:xfrm>
            <a:off x="10375973" y="2404395"/>
            <a:ext cx="1472378" cy="854006"/>
            <a:chOff x="2662804" y="4676452"/>
            <a:chExt cx="2945140" cy="1708235"/>
          </a:xfrm>
        </p:grpSpPr>
        <p:sp>
          <p:nvSpPr>
            <p:cNvPr id="70" name="AutoShape 32"/>
            <p:cNvSpPr>
              <a:spLocks noChangeArrowheads="1"/>
            </p:cNvSpPr>
            <p:nvPr/>
          </p:nvSpPr>
          <p:spPr bwMode="auto">
            <a:xfrm>
              <a:off x="2662804" y="4676452"/>
              <a:ext cx="2945140" cy="1708235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100" b="1">
                  <a:solidFill>
                    <a:schemeClr val="bg1"/>
                  </a:solidFill>
                  <a:latin typeface="Times New Roman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AutoShape 32"/>
                <p:cNvSpPr>
                  <a:spLocks noChangeArrowheads="1"/>
                </p:cNvSpPr>
                <p:nvPr/>
              </p:nvSpPr>
              <p:spPr bwMode="auto">
                <a:xfrm>
                  <a:off x="266280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𝐵h</m:t>
                        </m:r>
                      </m:oMath>
                    </m:oMathPara>
                  </a14:m>
                  <a:endParaRPr lang="en-US" altLang="en-US" sz="2400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6280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4"/>
                  <a:stretch>
                    <a:fillRect t="-109677" b="-13225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2" name="Group 71"/>
          <p:cNvGrpSpPr/>
          <p:nvPr/>
        </p:nvGrpSpPr>
        <p:grpSpPr>
          <a:xfrm>
            <a:off x="2400781" y="5312000"/>
            <a:ext cx="3299923" cy="854006"/>
            <a:chOff x="2102744" y="4795723"/>
            <a:chExt cx="6600705" cy="1708235"/>
          </a:xfrm>
        </p:grpSpPr>
        <p:sp>
          <p:nvSpPr>
            <p:cNvPr id="73" name="AutoShape 32"/>
            <p:cNvSpPr>
              <a:spLocks noChangeArrowheads="1"/>
            </p:cNvSpPr>
            <p:nvPr/>
          </p:nvSpPr>
          <p:spPr bwMode="auto">
            <a:xfrm>
              <a:off x="2102744" y="4795723"/>
              <a:ext cx="6600705" cy="1708235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100" b="1">
                  <a:solidFill>
                    <a:schemeClr val="bg1"/>
                  </a:solidFill>
                  <a:latin typeface="Times New Roman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AutoShape 32"/>
                <p:cNvSpPr>
                  <a:spLocks noChangeArrowheads="1"/>
                </p:cNvSpPr>
                <p:nvPr/>
              </p:nvSpPr>
              <p:spPr bwMode="auto">
                <a:xfrm>
                  <a:off x="240754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h</m:t>
                            </m:r>
                          </m:num>
                          <m:den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𝐵𝐵</m:t>
                            </m:r>
                            <m:r>
                              <a:rPr lang="en-US" alt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′</m:t>
                            </m:r>
                          </m:e>
                        </m:rad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′)</m:t>
                        </m:r>
                      </m:oMath>
                    </m:oMathPara>
                  </a14:m>
                  <a:endParaRPr lang="en-US" altLang="en-US" sz="2400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4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407544" y="5388668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5"/>
                  <a:stretch>
                    <a:fillRect t="-111290" r="-104762" b="-133871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9" name="TextBox 68"/>
          <p:cNvSpPr txBox="1"/>
          <p:nvPr/>
        </p:nvSpPr>
        <p:spPr>
          <a:xfrm>
            <a:off x="3940375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85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6"/>
          <p:cNvGrpSpPr/>
          <p:nvPr/>
        </p:nvGrpSpPr>
        <p:grpSpPr>
          <a:xfrm>
            <a:off x="257858" y="800440"/>
            <a:ext cx="5442846" cy="499763"/>
            <a:chOff x="7302094" y="7543799"/>
            <a:chExt cx="17981809" cy="999657"/>
          </a:xfrm>
        </p:grpSpPr>
        <p:sp>
          <p:nvSpPr>
            <p:cNvPr id="44" name="TextBox 43"/>
            <p:cNvSpPr txBox="1"/>
            <p:nvPr/>
          </p:nvSpPr>
          <p:spPr>
            <a:xfrm>
              <a:off x="8993185" y="7620005"/>
              <a:ext cx="16290718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6" name="Group 27"/>
            <p:cNvGrpSpPr/>
            <p:nvPr/>
          </p:nvGrpSpPr>
          <p:grpSpPr>
            <a:xfrm>
              <a:off x="7302094" y="7543799"/>
              <a:ext cx="1722241" cy="872846"/>
              <a:chOff x="7302093" y="7543800"/>
              <a:chExt cx="1722241" cy="872846"/>
            </a:xfrm>
          </p:grpSpPr>
          <p:sp>
            <p:nvSpPr>
              <p:cNvPr id="47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8" name="Group 29"/>
              <p:cNvGrpSpPr/>
              <p:nvPr/>
            </p:nvGrpSpPr>
            <p:grpSpPr>
              <a:xfrm>
                <a:off x="7302093" y="7640053"/>
                <a:ext cx="1722241" cy="776593"/>
                <a:chOff x="7302093" y="7640053"/>
                <a:chExt cx="1722241" cy="776593"/>
              </a:xfrm>
            </p:grpSpPr>
            <p:sp>
              <p:nvSpPr>
                <p:cNvPr id="49" name="Round Same Side Corner Rectangle 48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7302093" y="7640053"/>
                  <a:ext cx="1722241" cy="7387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grpSp>
        <p:nvGrpSpPr>
          <p:cNvPr id="14" name="Group 27"/>
          <p:cNvGrpSpPr/>
          <p:nvPr/>
        </p:nvGrpSpPr>
        <p:grpSpPr>
          <a:xfrm>
            <a:off x="343650" y="1261182"/>
            <a:ext cx="305318" cy="278952"/>
            <a:chOff x="7459669" y="7543800"/>
            <a:chExt cx="1008694" cy="557978"/>
          </a:xfrm>
        </p:grpSpPr>
        <p:sp>
          <p:nvSpPr>
            <p:cNvPr id="15" name="Isosceles Triangle 44"/>
            <p:cNvSpPr/>
            <p:nvPr/>
          </p:nvSpPr>
          <p:spPr>
            <a:xfrm rot="16200000">
              <a:off x="7469936" y="7533533"/>
              <a:ext cx="143688" cy="164221"/>
            </a:xfrm>
            <a:custGeom>
              <a:avLst/>
              <a:gdLst>
                <a:gd name="connsiteX0" fmla="*/ 0 w 293725"/>
                <a:gd name="connsiteY0" fmla="*/ 164224 h 164224"/>
                <a:gd name="connsiteX1" fmla="*/ 146863 w 293725"/>
                <a:gd name="connsiteY1" fmla="*/ 0 h 164224"/>
                <a:gd name="connsiteX2" fmla="*/ 293725 w 293725"/>
                <a:gd name="connsiteY2" fmla="*/ 164224 h 164224"/>
                <a:gd name="connsiteX3" fmla="*/ 0 w 293725"/>
                <a:gd name="connsiteY3" fmla="*/ 164224 h 164224"/>
                <a:gd name="connsiteX0" fmla="*/ 2363 w 296088"/>
                <a:gd name="connsiteY0" fmla="*/ 164221 h 164221"/>
                <a:gd name="connsiteX1" fmla="*/ 0 w 296088"/>
                <a:gd name="connsiteY1" fmla="*/ 0 h 164221"/>
                <a:gd name="connsiteX2" fmla="*/ 296088 w 296088"/>
                <a:gd name="connsiteY2" fmla="*/ 164221 h 164221"/>
                <a:gd name="connsiteX3" fmla="*/ 2363 w 296088"/>
                <a:gd name="connsiteY3" fmla="*/ 164221 h 16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088" h="164221">
                  <a:moveTo>
                    <a:pt x="2363" y="164221"/>
                  </a:moveTo>
                  <a:cubicBezTo>
                    <a:pt x="1575" y="109481"/>
                    <a:pt x="788" y="54740"/>
                    <a:pt x="0" y="0"/>
                  </a:cubicBezTo>
                  <a:lnTo>
                    <a:pt x="296088" y="164221"/>
                  </a:lnTo>
                  <a:lnTo>
                    <a:pt x="2363" y="16422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858058" y="7640053"/>
              <a:ext cx="610305" cy="461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9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5887" y="1448058"/>
            <a:ext cx="11754844" cy="2057132"/>
            <a:chOff x="1177638" y="2491133"/>
            <a:chExt cx="23512749" cy="4114800"/>
          </a:xfrm>
        </p:grpSpPr>
        <p:sp>
          <p:nvSpPr>
            <p:cNvPr id="65" name="Rounded Rectangle 64"/>
            <p:cNvSpPr/>
            <p:nvPr/>
          </p:nvSpPr>
          <p:spPr>
            <a:xfrm>
              <a:off x="1177638" y="2895122"/>
              <a:ext cx="23512749" cy="3710811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177638" y="2491133"/>
              <a:ext cx="3684788" cy="961553"/>
              <a:chOff x="1177638" y="2491133"/>
              <a:chExt cx="3684788" cy="961553"/>
            </a:xfrm>
          </p:grpSpPr>
          <p:sp>
            <p:nvSpPr>
              <p:cNvPr id="69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149149" y="2590800"/>
                <a:ext cx="2713277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toán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6" name="Round Diagonal Corner Rectangle 75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77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78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79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0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1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3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4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85" name="Group 84"/>
          <p:cNvGrpSpPr/>
          <p:nvPr/>
        </p:nvGrpSpPr>
        <p:grpSpPr>
          <a:xfrm>
            <a:off x="267459" y="3583036"/>
            <a:ext cx="11733272" cy="3122138"/>
            <a:chOff x="1222851" y="5331405"/>
            <a:chExt cx="23543736" cy="7662188"/>
          </a:xfrm>
        </p:grpSpPr>
        <p:sp>
          <p:nvSpPr>
            <p:cNvPr id="86" name="Rounded Rectangle 85"/>
            <p:cNvSpPr/>
            <p:nvPr/>
          </p:nvSpPr>
          <p:spPr>
            <a:xfrm>
              <a:off x="1224549" y="5601638"/>
              <a:ext cx="23542038" cy="739195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60"/>
            <p:cNvGrpSpPr/>
            <p:nvPr/>
          </p:nvGrpSpPr>
          <p:grpSpPr>
            <a:xfrm>
              <a:off x="1222851" y="5331405"/>
              <a:ext cx="4373606" cy="1057460"/>
              <a:chOff x="1224542" y="6305967"/>
              <a:chExt cx="4374112" cy="1062851"/>
            </a:xfrm>
          </p:grpSpPr>
          <p:sp>
            <p:nvSpPr>
              <p:cNvPr id="88" name="Freeform 20"/>
              <p:cNvSpPr>
                <a:spLocks/>
              </p:cNvSpPr>
              <p:nvPr/>
            </p:nvSpPr>
            <p:spPr bwMode="auto">
              <a:xfrm rot="16200000" flipV="1">
                <a:off x="3189469" y="4929580"/>
                <a:ext cx="828631" cy="3615063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2091563" y="6305967"/>
                <a:ext cx="3507091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Hướng dẫn</a:t>
                </a:r>
              </a:p>
            </p:txBody>
          </p:sp>
          <p:sp>
            <p:nvSpPr>
              <p:cNvPr id="90" name="Round Diagonal Corner Rectangle 89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Rectangle 91"/>
              <p:cNvSpPr/>
              <p:nvPr/>
            </p:nvSpPr>
            <p:spPr>
              <a:xfrm>
                <a:off x="318787" y="2019483"/>
                <a:ext cx="9586717" cy="1366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Cho một hình thang cong được giới hạn bởi đồ thị hàm số </a:t>
                </a:r>
                <a14:m>
                  <m:oMath xmlns:m="http://schemas.openxmlformats.org/officeDocument/2006/math">
                    <m:r>
                      <a:rPr lang="en-US" altLang="en-US" sz="240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, trục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và hai đường thẳng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quay xung quanh trục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 tạo thành một khối tròn xoay. Tính thể tích </a:t>
                </a:r>
                <a:r>
                  <a:rPr lang="fr-FR" sz="2400" i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V</a:t>
                </a:r>
                <a:r>
                  <a:rPr lang="fr-FR" sz="240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ahoma" panose="020B0604030504040204" pitchFamily="34" charset="0"/>
                  </a:rPr>
                  <a:t> của nó.</a:t>
                </a:r>
                <a:endParaRPr lang="vi-VN" sz="240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2" name="Rectangle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87" y="2019483"/>
                <a:ext cx="9586717" cy="1366528"/>
              </a:xfrm>
              <a:prstGeom prst="rect">
                <a:avLst/>
              </a:prstGeom>
              <a:blipFill>
                <a:blip r:embed="rId4"/>
                <a:stretch>
                  <a:fillRect l="-954" t="-2232" r="-1462" b="-6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5" name="Picture 10" descr="C:\Users\DELL\Desktop\gif\ok toà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884" y="1675982"/>
            <a:ext cx="1967983" cy="18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33" y="3848046"/>
            <a:ext cx="3003676" cy="275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Box 106"/>
              <p:cNvSpPr txBox="1"/>
              <p:nvPr/>
            </p:nvSpPr>
            <p:spPr>
              <a:xfrm>
                <a:off x="393357" y="4017726"/>
                <a:ext cx="8255011" cy="142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Thiết diện của khối tròn xoay trên tạo bởi mặt phẳng vuông góc với trục </a:t>
                </a:r>
                <a:r>
                  <a:rPr lang="en-US" sz="2400" i="1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là hình tròn có bán kính bằng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57" y="4017726"/>
                <a:ext cx="8255011" cy="1421928"/>
              </a:xfrm>
              <a:prstGeom prst="rect">
                <a:avLst/>
              </a:prstGeom>
              <a:blipFill>
                <a:blip r:embed="rId7"/>
                <a:stretch>
                  <a:fillRect l="-1182" t="-1288" r="-1108" b="-6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TextBox 107"/>
          <p:cNvSpPr txBox="1"/>
          <p:nvPr/>
        </p:nvSpPr>
        <p:spPr>
          <a:xfrm>
            <a:off x="368503" y="5376450"/>
            <a:ext cx="152232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Suy ra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9" name="Object 108"/>
          <p:cNvGraphicFramePr>
            <a:graphicFrameLocks noChangeAspect="1"/>
          </p:cNvGraphicFramePr>
          <p:nvPr>
            <p:extLst/>
          </p:nvPr>
        </p:nvGraphicFramePr>
        <p:xfrm>
          <a:off x="1323007" y="5421409"/>
          <a:ext cx="2082979" cy="476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4" name="Equation" r:id="rId8" imgW="1168200" imgH="279360" progId="Equation.DSMT4">
                  <p:embed/>
                </p:oleObj>
              </mc:Choice>
              <mc:Fallback>
                <p:oleObj name="Equation" r:id="rId8" imgW="1168200" imgH="279360" progId="Equation.DSMT4">
                  <p:embed/>
                  <p:pic>
                    <p:nvPicPr>
                      <p:cNvPr id="109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007" y="5421409"/>
                        <a:ext cx="2082979" cy="4767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" name="TextBox 109"/>
          <p:cNvSpPr txBox="1"/>
          <p:nvPr/>
        </p:nvSpPr>
        <p:spPr>
          <a:xfrm>
            <a:off x="358614" y="5957550"/>
            <a:ext cx="89829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Vậy</a:t>
            </a:r>
          </a:p>
        </p:txBody>
      </p:sp>
      <p:graphicFrame>
        <p:nvGraphicFramePr>
          <p:cNvPr id="111" name="Object 110"/>
          <p:cNvGraphicFramePr>
            <a:graphicFrameLocks noChangeAspect="1"/>
          </p:cNvGraphicFramePr>
          <p:nvPr>
            <p:extLst/>
          </p:nvPr>
        </p:nvGraphicFramePr>
        <p:xfrm>
          <a:off x="1038056" y="5820733"/>
          <a:ext cx="2197160" cy="92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5" name="Equation" r:id="rId10" imgW="1244520" imgH="545760" progId="Equation.DSMT4">
                  <p:embed/>
                </p:oleObj>
              </mc:Choice>
              <mc:Fallback>
                <p:oleObj name="Equation" r:id="rId10" imgW="1244520" imgH="545760" progId="Equation.DSMT4">
                  <p:embed/>
                  <p:pic>
                    <p:nvPicPr>
                      <p:cNvPr id="111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056" y="5820733"/>
                        <a:ext cx="2197160" cy="92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122690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6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07" grpId="0"/>
      <p:bldP spid="108" grpId="0"/>
      <p:bldP spid="1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81744" y="1638533"/>
            <a:ext cx="11276132" cy="4365082"/>
          </a:xfrm>
          <a:prstGeom prst="rect">
            <a:avLst/>
          </a:prstGeom>
          <a:solidFill>
            <a:srgbClr val="DBEEF4"/>
          </a:solidFill>
          <a:ln w="6350">
            <a:solidFill>
              <a:srgbClr val="2860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86947" y="1658409"/>
                <a:ext cx="11001987" cy="1865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Cho hàm số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Tiffany" panose="02020500000000000000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liên tục trên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altLang="en-US" sz="2400" i="1">
                            <a:latin typeface="Cambria Math"/>
                            <a:ea typeface="Tiffany" panose="02020500000000000000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Thể tích của khối tròn xoay thu được khi quay hình phẳng giới hạn bởi đồ thị hàm số</a:t>
                </a:r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alt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 hai đường thẳng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xung quanh trục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𝑂𝑥</m:t>
                    </m:r>
                    <m:r>
                      <a:rPr lang="en-US" altLang="en-US" sz="24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>
                    <a:latin typeface="Cambria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được tính bởi công thức: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47" y="1658409"/>
                <a:ext cx="11001987" cy="1865126"/>
              </a:xfrm>
              <a:prstGeom prst="rect">
                <a:avLst/>
              </a:prstGeom>
              <a:blipFill>
                <a:blip r:embed="rId2"/>
                <a:stretch>
                  <a:fillRect l="-886" t="-980" r="-831" b="-4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AutoShape 32"/>
              <p:cNvSpPr>
                <a:spLocks noChangeArrowheads="1"/>
              </p:cNvSpPr>
              <p:nvPr/>
            </p:nvSpPr>
            <p:spPr bwMode="auto">
              <a:xfrm>
                <a:off x="5125300" y="4433330"/>
                <a:ext cx="894510" cy="50332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altLang="en-US" sz="240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</a:rPr>
                      <m:t>(2)</m:t>
                    </m:r>
                  </m:oMath>
                </a14:m>
                <a:endParaRPr lang="en-US" altLang="en-US" sz="240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4" name="AutoShap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25300" y="4433330"/>
                <a:ext cx="894510" cy="503326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 b="-144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22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597722" y="3978747"/>
            <a:ext cx="3926853" cy="1475546"/>
            <a:chOff x="3195858" y="7957637"/>
            <a:chExt cx="7854729" cy="29514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AutoShape 32"/>
                <p:cNvSpPr>
                  <a:spLocks noChangeArrowheads="1"/>
                </p:cNvSpPr>
                <p:nvPr/>
              </p:nvSpPr>
              <p:spPr bwMode="auto">
                <a:xfrm>
                  <a:off x="3195858" y="8839200"/>
                  <a:ext cx="7854729" cy="100678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95858" y="8839200"/>
                  <a:ext cx="7854729" cy="100678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4"/>
                  <a:stretch>
                    <a:fillRect t="-52121" b="-6121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AutoShape 32"/>
            <p:cNvSpPr>
              <a:spLocks noChangeArrowheads="1"/>
            </p:cNvSpPr>
            <p:nvPr/>
          </p:nvSpPr>
          <p:spPr bwMode="auto">
            <a:xfrm>
              <a:off x="4122151" y="7957637"/>
              <a:ext cx="6002141" cy="2951477"/>
            </a:xfrm>
            <a:prstGeom prst="roundRect">
              <a:avLst>
                <a:gd name="adj" fmla="val 9125"/>
              </a:avLst>
            </a:prstGeom>
            <a:solidFill>
              <a:srgbClr val="FF0066">
                <a:alpha val="35000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121910" tIns="60955" rIns="121910" bIns="60955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</p:grpSp>
      <p:pic>
        <p:nvPicPr>
          <p:cNvPr id="14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10" y="3135795"/>
            <a:ext cx="2982001" cy="273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6"/>
          <p:cNvGrpSpPr/>
          <p:nvPr/>
        </p:nvGrpSpPr>
        <p:grpSpPr>
          <a:xfrm>
            <a:off x="305554" y="800440"/>
            <a:ext cx="5395150" cy="499763"/>
            <a:chOff x="7459670" y="7543799"/>
            <a:chExt cx="17824233" cy="999657"/>
          </a:xfrm>
        </p:grpSpPr>
        <p:sp>
          <p:nvSpPr>
            <p:cNvPr id="16" name="TextBox 15"/>
            <p:cNvSpPr txBox="1"/>
            <p:nvPr/>
          </p:nvSpPr>
          <p:spPr>
            <a:xfrm>
              <a:off x="8993185" y="7620005"/>
              <a:ext cx="16290718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THỂ TÍCH KHỐI TRÒN XOAY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7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20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4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25" name="Round Same Side Corner Rectangle 24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7580130" y="7640053"/>
                  <a:ext cx="1166166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III</a:t>
                  </a:r>
                </a:p>
              </p:txBody>
            </p:sp>
          </p:grpSp>
        </p:grpSp>
      </p:grpSp>
      <p:sp>
        <p:nvSpPr>
          <p:cNvPr id="29" name="TextBox 28"/>
          <p:cNvSpPr txBox="1"/>
          <p:nvPr/>
        </p:nvSpPr>
        <p:spPr>
          <a:xfrm>
            <a:off x="2823752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3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495819"/>
            <a:chOff x="1177638" y="2491133"/>
            <a:chExt cx="23512749" cy="29920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880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3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352809"/>
            <a:ext cx="11733272" cy="3047604"/>
            <a:chOff x="1222851" y="5331405"/>
            <a:chExt cx="23543736" cy="7479268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209035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57109" fontAlgn="base">
                  <a:lnSpc>
                    <a:spcPct val="120000"/>
                  </a:lnSpc>
                </a:pPr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 thể tích khối tròn xoay thu được khi quay hình phẳng giới hạn bởi các đường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=0,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xung quanh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  <a:blipFill>
                <a:blip r:embed="rId4"/>
                <a:stretch>
                  <a:fillRect l="-866" t="-12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4844" y="3970796"/>
            <a:ext cx="4941321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tròn xoay: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3" name="Object 52"/>
          <p:cNvGraphicFramePr>
            <a:graphicFrameLocks noChangeAspect="1"/>
          </p:cNvGraphicFramePr>
          <p:nvPr>
            <p:extLst/>
          </p:nvPr>
        </p:nvGraphicFramePr>
        <p:xfrm>
          <a:off x="984470" y="4828435"/>
          <a:ext cx="1982951" cy="960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4" name="Equation" r:id="rId5" imgW="1079280" imgH="545760" progId="Equation.DSMT4">
                  <p:embed/>
                </p:oleObj>
              </mc:Choice>
              <mc:Fallback>
                <p:oleObj name="Equation" r:id="rId5" imgW="1079280" imgH="545760" progId="Equation.DSMT4">
                  <p:embed/>
                  <p:pic>
                    <p:nvPicPr>
                      <p:cNvPr id="53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470" y="4828435"/>
                        <a:ext cx="1982951" cy="960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048397" y="4763847"/>
          <a:ext cx="1577397" cy="106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5" name="Equation" r:id="rId7" imgW="774360" imgH="545760" progId="Equation.DSMT4">
                  <p:embed/>
                </p:oleObj>
              </mc:Choice>
              <mc:Fallback>
                <p:oleObj name="Equation" r:id="rId7" imgW="77436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397" y="4763847"/>
                        <a:ext cx="1577397" cy="1065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4686484" y="4820297"/>
          <a:ext cx="1257254" cy="842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6" name="Equation" r:id="rId9" imgW="634680" imgH="444240" progId="Equation.DSMT4">
                  <p:embed/>
                </p:oleObj>
              </mc:Choice>
              <mc:Fallback>
                <p:oleObj name="Equation" r:id="rId9" imgW="634680" imgH="44424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484" y="4820297"/>
                        <a:ext cx="1257254" cy="842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5981715" y="4845082"/>
          <a:ext cx="1662819" cy="831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7" name="Equation" r:id="rId11" imgW="850680" imgH="444240" progId="Equation.DSMT4">
                  <p:embed/>
                </p:oleObj>
              </mc:Choice>
              <mc:Fallback>
                <p:oleObj name="Equation" r:id="rId11" imgW="850680" imgH="44424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15" y="4845082"/>
                        <a:ext cx="1662819" cy="831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8" name="Straight Connector 57"/>
          <p:cNvCxnSpPr/>
          <p:nvPr/>
        </p:nvCxnSpPr>
        <p:spPr>
          <a:xfrm>
            <a:off x="9181698" y="3504737"/>
            <a:ext cx="0" cy="289567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Object 58"/>
          <p:cNvGraphicFramePr>
            <a:graphicFrameLocks noChangeAspect="1"/>
          </p:cNvGraphicFramePr>
          <p:nvPr>
            <p:extLst/>
          </p:nvPr>
        </p:nvGraphicFramePr>
        <p:xfrm>
          <a:off x="9354199" y="3523409"/>
          <a:ext cx="1677514" cy="1772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8" name="Equation" r:id="rId13" imgW="952200" imgH="1079280" progId="Equation.DSMT4">
                  <p:embed/>
                </p:oleObj>
              </mc:Choice>
              <mc:Fallback>
                <p:oleObj name="Equation" r:id="rId13" imgW="952200" imgH="1079280" progId="Equation.DSMT4">
                  <p:embed/>
                  <p:pic>
                    <p:nvPicPr>
                      <p:cNvPr id="59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4199" y="3523409"/>
                        <a:ext cx="1677514" cy="177230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/>
          </p:nvPr>
        </p:nvGraphicFramePr>
        <p:xfrm>
          <a:off x="9455801" y="5391600"/>
          <a:ext cx="2235200" cy="985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9" name="Equation" r:id="rId15" imgW="1155600" imgH="545760" progId="Equation.DSMT4">
                  <p:embed/>
                </p:oleObj>
              </mc:Choice>
              <mc:Fallback>
                <p:oleObj name="Equation" r:id="rId15" imgW="1155600" imgH="545760" progId="Equation.DSMT4">
                  <p:embed/>
                  <p:pic>
                    <p:nvPicPr>
                      <p:cNvPr id="6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5801" y="5391600"/>
                        <a:ext cx="2235200" cy="9859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2982014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30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495819"/>
            <a:chOff x="1177638" y="2491133"/>
            <a:chExt cx="23512749" cy="29920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25880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4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3162334"/>
            <a:ext cx="11733272" cy="3314269"/>
            <a:chOff x="1222851" y="5331405"/>
            <a:chExt cx="23543736" cy="8133705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7863472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20000"/>
                  </a:lnSpc>
                </a:pPr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Tính thể tích khối tròn xoay thu được khi quay hình phẳng giới hạn bởi các đường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=3 </m:t>
                    </m:r>
                  </m:oMath>
                </a14:m>
                <a:r>
                  <a:rPr lang="en-US" sz="2400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 xung quanh trục </a:t>
                </a:r>
                <a:r>
                  <a:rPr lang="en-US" sz="2400" i="1">
                    <a:solidFill>
                      <a:prstClr val="black"/>
                    </a:solidFill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en-US" sz="2400" dirty="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300"/>
                  </a:spcBef>
                  <a:spcAft>
                    <a:spcPts val="400"/>
                  </a:spcAft>
                  <a:tabLst>
                    <a:tab pos="314897" algn="l"/>
                  </a:tabLst>
                </a:pPr>
                <a:endParaRPr lang="vi-VN" sz="2400" dirty="0"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1" y="1931634"/>
                <a:ext cx="11260175" cy="1441933"/>
              </a:xfrm>
              <a:prstGeom prst="rect">
                <a:avLst/>
              </a:prstGeom>
              <a:blipFill>
                <a:blip r:embed="rId4"/>
                <a:stretch>
                  <a:fillRect l="-866" t="-127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/>
          </p:nvPr>
        </p:nvGraphicFramePr>
        <p:xfrm>
          <a:off x="9143604" y="3314715"/>
          <a:ext cx="2798233" cy="144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Equation" r:id="rId5" imgW="1536480" imgH="850680" progId="Equation.DSMT4">
                  <p:embed/>
                </p:oleObj>
              </mc:Choice>
              <mc:Fallback>
                <p:oleObj name="Equation" r:id="rId5" imgW="1536480" imgH="850680" progId="Equation.DSMT4">
                  <p:embed/>
                  <p:pic>
                    <p:nvPicPr>
                      <p:cNvPr id="36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3604" y="3314715"/>
                        <a:ext cx="2798233" cy="14476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/>
          </p:nvPr>
        </p:nvGraphicFramePr>
        <p:xfrm>
          <a:off x="9181698" y="5399359"/>
          <a:ext cx="2355851" cy="1039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Equation" r:id="rId7" imgW="1155600" imgH="545760" progId="Equation.DSMT4">
                  <p:embed/>
                </p:oleObj>
              </mc:Choice>
              <mc:Fallback>
                <p:oleObj name="Equation" r:id="rId7" imgW="1155600" imgH="545760" progId="Equation.DSMT4">
                  <p:embed/>
                  <p:pic>
                    <p:nvPicPr>
                      <p:cNvPr id="37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1698" y="5399359"/>
                        <a:ext cx="2355851" cy="1039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9212403" y="4916826"/>
            <a:ext cx="1773658" cy="535531"/>
            <a:chOff x="6909300" y="3771901"/>
            <a:chExt cx="1330243" cy="401700"/>
          </a:xfrm>
        </p:grpSpPr>
        <p:graphicFrame>
          <p:nvGraphicFramePr>
            <p:cNvPr id="44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7314842" y="3771901"/>
            <a:ext cx="924701" cy="341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92" name="Equation" r:id="rId9" imgW="672840" imgH="266400" progId="Equation.DSMT4">
                    <p:embed/>
                  </p:oleObj>
                </mc:Choice>
                <mc:Fallback>
                  <p:oleObj name="Equation" r:id="rId9" imgW="672840" imgH="266400" progId="Equation.DSMT4">
                    <p:embed/>
                    <p:pic>
                      <p:nvPicPr>
                        <p:cNvPr id="44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4842" y="3771901"/>
                          <a:ext cx="924701" cy="341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Box 45"/>
            <p:cNvSpPr txBox="1"/>
            <p:nvPr/>
          </p:nvSpPr>
          <p:spPr>
            <a:xfrm>
              <a:off x="6909300" y="3771901"/>
              <a:ext cx="948396" cy="401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lnSpc>
                  <a:spcPct val="120000"/>
                </a:lnSpc>
                <a:buFontTx/>
                <a:buNone/>
              </a:pPr>
              <a:r>
                <a:rPr lang="en-US" altLang="en-US" sz="240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PT:</a:t>
              </a:r>
              <a:endParaRPr lang="en-US" altLang="en-US" sz="2400" dirty="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7" name="Straight Connector 46"/>
          <p:cNvCxnSpPr/>
          <p:nvPr/>
        </p:nvCxnSpPr>
        <p:spPr>
          <a:xfrm>
            <a:off x="9041076" y="3265025"/>
            <a:ext cx="0" cy="321157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9839" y="4113684"/>
            <a:ext cx="4941321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Thể tích của khối tròn xoay: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/>
          </p:nvPr>
        </p:nvGraphicFramePr>
        <p:xfrm>
          <a:off x="4276927" y="3959646"/>
          <a:ext cx="3136597" cy="993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3" name="Equation" r:id="rId11" imgW="1650960" imgH="545760" progId="Equation.DSMT4">
                  <p:embed/>
                </p:oleObj>
              </mc:Choice>
              <mc:Fallback>
                <p:oleObj name="Equation" r:id="rId11" imgW="1650960" imgH="545760" progId="Equation.DSMT4">
                  <p:embed/>
                  <p:pic>
                    <p:nvPicPr>
                      <p:cNvPr id="5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927" y="3959646"/>
                        <a:ext cx="3136597" cy="993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0"/>
          <p:cNvGraphicFramePr>
            <a:graphicFrameLocks noChangeAspect="1"/>
          </p:cNvGraphicFramePr>
          <p:nvPr>
            <p:extLst/>
          </p:nvPr>
        </p:nvGraphicFramePr>
        <p:xfrm>
          <a:off x="6642683" y="4779076"/>
          <a:ext cx="1756183" cy="120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4" name="Equation" r:id="rId13" imgW="939600" imgH="672840" progId="Equation.DSMT4">
                  <p:embed/>
                </p:oleObj>
              </mc:Choice>
              <mc:Fallback>
                <p:oleObj name="Equation" r:id="rId13" imgW="939600" imgH="672840" progId="Equation.DSMT4">
                  <p:embed/>
                  <p:pic>
                    <p:nvPicPr>
                      <p:cNvPr id="51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683" y="4779076"/>
                        <a:ext cx="1756183" cy="120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>
            <p:extLst/>
          </p:nvPr>
        </p:nvGraphicFramePr>
        <p:xfrm>
          <a:off x="4572199" y="4893633"/>
          <a:ext cx="2038361" cy="987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5" name="Equation" r:id="rId15" imgW="1079280" imgH="545760" progId="Equation.DSMT4">
                  <p:embed/>
                </p:oleObj>
              </mc:Choice>
              <mc:Fallback>
                <p:oleObj name="Equation" r:id="rId15" imgW="1079280" imgH="545760" progId="Equation.DSMT4">
                  <p:embed/>
                  <p:pic>
                    <p:nvPicPr>
                      <p:cNvPr id="52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199" y="4893633"/>
                        <a:ext cx="2038361" cy="9873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>
            <a:graphicFrameLocks noChangeAspect="1"/>
          </p:cNvGraphicFramePr>
          <p:nvPr>
            <p:extLst/>
          </p:nvPr>
        </p:nvGraphicFramePr>
        <p:xfrm>
          <a:off x="6650427" y="5657560"/>
          <a:ext cx="950327" cy="838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6" name="Equation" r:id="rId17" imgW="495000" imgH="457200" progId="Equation.DSMT4">
                  <p:embed/>
                </p:oleObj>
              </mc:Choice>
              <mc:Fallback>
                <p:oleObj name="Equation" r:id="rId17" imgW="495000" imgH="457200" progId="Equation.DSMT4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427" y="5657560"/>
                        <a:ext cx="950327" cy="8380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370358" y="3505190"/>
            <a:ext cx="6343436" cy="566299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just" fontAlgn="base">
              <a:lnSpc>
                <a:spcPct val="120000"/>
              </a:lnSpc>
              <a:buFontTx/>
              <a:buNone/>
            </a:pPr>
            <a:r>
              <a:rPr lang="en-US" altLang="en-US" sz="2400"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Xét phương trình hoành độ giao điểm: </a:t>
            </a:r>
            <a:endParaRPr lang="en-US" altLang="en-US" sz="2400"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/>
          </p:nvPr>
        </p:nvGraphicFramePr>
        <p:xfrm>
          <a:off x="5486479" y="3505190"/>
          <a:ext cx="2085550" cy="462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7" name="Equation" r:id="rId19" imgW="1041120" imgH="228600" progId="Equation.DSMT4">
                  <p:embed/>
                </p:oleObj>
              </mc:Choice>
              <mc:Fallback>
                <p:oleObj name="Equation" r:id="rId19" imgW="1041120" imgH="228600" progId="Equation.DSMT4">
                  <p:embed/>
                  <p:pic>
                    <p:nvPicPr>
                      <p:cNvPr id="63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79" y="3505190"/>
                        <a:ext cx="2085550" cy="462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>
            <p:extLst/>
          </p:nvPr>
        </p:nvGraphicFramePr>
        <p:xfrm>
          <a:off x="7562659" y="3578176"/>
          <a:ext cx="1242403" cy="3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8" name="Equation" r:id="rId21" imgW="596880" imgH="190440" progId="Equation.DSMT4">
                  <p:embed/>
                </p:oleObj>
              </mc:Choice>
              <mc:Fallback>
                <p:oleObj name="Equation" r:id="rId21" imgW="596880" imgH="190440" progId="Equation.DSMT4">
                  <p:embed/>
                  <p:pic>
                    <p:nvPicPr>
                      <p:cNvPr id="64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659" y="3578176"/>
                        <a:ext cx="1242403" cy="3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3199236" y="311208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84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/>
      <p:bldP spid="6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5887" y="1476040"/>
            <a:ext cx="11754844" cy="1038679"/>
            <a:chOff x="1177638" y="2491133"/>
            <a:chExt cx="23512749" cy="2077628"/>
          </a:xfrm>
        </p:grpSpPr>
        <p:sp>
          <p:nvSpPr>
            <p:cNvPr id="20" name="Rounded Rectangle 19"/>
            <p:cNvSpPr/>
            <p:nvPr/>
          </p:nvSpPr>
          <p:spPr>
            <a:xfrm>
              <a:off x="1177638" y="2895122"/>
              <a:ext cx="23512749" cy="1673639"/>
            </a:xfrm>
            <a:prstGeom prst="roundRect">
              <a:avLst>
                <a:gd name="adj" fmla="val 449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999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177638" y="2491133"/>
              <a:ext cx="3624548" cy="961553"/>
              <a:chOff x="1177638" y="2491133"/>
              <a:chExt cx="3624548" cy="961553"/>
            </a:xfrm>
          </p:grpSpPr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 rot="16200000" flipV="1">
                <a:off x="2813108" y="1398378"/>
                <a:ext cx="767196" cy="3210961"/>
              </a:xfrm>
              <a:prstGeom prst="round1Rect">
                <a:avLst/>
              </a:prstGeom>
              <a:solidFill>
                <a:srgbClr val="999158"/>
              </a:solidFill>
              <a:ln w="57150">
                <a:solidFill>
                  <a:srgbClr val="99915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49149" y="2590800"/>
                <a:ext cx="2536922" cy="861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 dirty="0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Ví 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dụ </a:t>
                </a:r>
                <a:r>
                  <a:rPr lang="en-US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5</a:t>
                </a:r>
                <a:r>
                  <a:rPr lang="vi-VN" sz="2200" b="1">
                    <a:solidFill>
                      <a:schemeClr val="bg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:</a:t>
                </a:r>
                <a:endParaRPr lang="en-US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4" name="Round Diagonal Corner Rectangle 23"/>
              <p:cNvSpPr/>
              <p:nvPr/>
            </p:nvSpPr>
            <p:spPr>
              <a:xfrm flipV="1">
                <a:off x="1177638" y="2491133"/>
                <a:ext cx="912132" cy="888687"/>
              </a:xfrm>
              <a:prstGeom prst="round2DiagRect">
                <a:avLst/>
              </a:prstGeom>
              <a:solidFill>
                <a:schemeClr val="bg1"/>
              </a:solidFill>
              <a:ln w="63500">
                <a:solidFill>
                  <a:srgbClr val="99915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25" name="Group 2"/>
              <p:cNvGrpSpPr/>
              <p:nvPr/>
            </p:nvGrpSpPr>
            <p:grpSpPr>
              <a:xfrm>
                <a:off x="1305304" y="2598000"/>
                <a:ext cx="693827" cy="641071"/>
                <a:chOff x="7440266" y="3398551"/>
                <a:chExt cx="757238" cy="765175"/>
              </a:xfrm>
              <a:solidFill>
                <a:srgbClr val="999158"/>
              </a:solidFill>
            </p:grpSpPr>
            <p:sp>
              <p:nvSpPr>
                <p:cNvPr id="26" name="Freeform 15"/>
                <p:cNvSpPr>
                  <a:spLocks noEditPoints="1"/>
                </p:cNvSpPr>
                <p:nvPr/>
              </p:nvSpPr>
              <p:spPr bwMode="auto">
                <a:xfrm>
                  <a:off x="7440266" y="3436651"/>
                  <a:ext cx="344488" cy="344488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7440266" y="3814476"/>
                  <a:ext cx="344488" cy="349250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0" name="Rectangle 18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1" name="Rectangle 19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2" name="Rectangle 20"/>
                <p:cNvSpPr>
                  <a:spLocks noChangeArrowheads="1"/>
                </p:cNvSpPr>
                <p:nvPr/>
              </p:nvSpPr>
              <p:spPr bwMode="auto">
                <a:xfrm>
                  <a:off x="7840316" y="3973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33" name="Rectangle 21"/>
                <p:cNvSpPr>
                  <a:spLocks noChangeArrowheads="1"/>
                </p:cNvSpPr>
                <p:nvPr/>
              </p:nvSpPr>
              <p:spPr bwMode="auto">
                <a:xfrm>
                  <a:off x="7840316" y="3590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45709" tIns="22855" rIns="45709" bIns="228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267459" y="2667098"/>
            <a:ext cx="11733272" cy="4087235"/>
            <a:chOff x="1222851" y="5331405"/>
            <a:chExt cx="23543736" cy="10030676"/>
          </a:xfrm>
        </p:grpSpPr>
        <p:sp>
          <p:nvSpPr>
            <p:cNvPr id="35" name="Rounded Rectangle 34"/>
            <p:cNvSpPr/>
            <p:nvPr/>
          </p:nvSpPr>
          <p:spPr>
            <a:xfrm>
              <a:off x="1224549" y="5601638"/>
              <a:ext cx="23542038" cy="9760443"/>
            </a:xfrm>
            <a:prstGeom prst="roundRect">
              <a:avLst>
                <a:gd name="adj" fmla="val 3132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rgbClr val="0999C8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Group 60"/>
            <p:cNvGrpSpPr/>
            <p:nvPr/>
          </p:nvGrpSpPr>
          <p:grpSpPr>
            <a:xfrm>
              <a:off x="1222851" y="5331405"/>
              <a:ext cx="3337877" cy="1057460"/>
              <a:chOff x="1224542" y="6305967"/>
              <a:chExt cx="3338263" cy="1062851"/>
            </a:xfrm>
          </p:grpSpPr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 rot="16200000" flipV="1">
                <a:off x="2748828" y="5370222"/>
                <a:ext cx="828631" cy="2733779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rgbClr val="0999C8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91563" y="6305967"/>
                <a:ext cx="2471242" cy="1062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200" b="1">
                    <a:solidFill>
                      <a:srgbClr val="0999C8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sz="2200" b="1">
                  <a:solidFill>
                    <a:srgbClr val="0999C8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2" name="Round Diagonal Corner Rectangle 41"/>
              <p:cNvSpPr/>
              <p:nvPr/>
            </p:nvSpPr>
            <p:spPr>
              <a:xfrm flipV="1">
                <a:off x="1224542" y="6322799"/>
                <a:ext cx="777240" cy="828630"/>
              </a:xfrm>
              <a:prstGeom prst="round2DiagRect">
                <a:avLst/>
              </a:prstGeom>
              <a:solidFill>
                <a:srgbClr val="0999C8"/>
              </a:solidFill>
              <a:ln w="57150">
                <a:solidFill>
                  <a:srgbClr val="0999C8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Freeform 15"/>
              <p:cNvSpPr>
                <a:spLocks noEditPoints="1"/>
              </p:cNvSpPr>
              <p:nvPr/>
            </p:nvSpPr>
            <p:spPr bwMode="auto">
              <a:xfrm>
                <a:off x="1376941" y="6394807"/>
                <a:ext cx="501902" cy="680422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473891" y="1931634"/>
            <a:ext cx="1126017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20000"/>
              </a:lnSpc>
            </a:pP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Tính thể tích </a:t>
            </a:r>
            <a:r>
              <a:rPr lang="en-US" sz="2400" i="1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V</a:t>
            </a: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của khối cầu có bán kính </a:t>
            </a:r>
            <a:r>
              <a:rPr lang="en-US" sz="2400" i="1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R</a:t>
            </a:r>
            <a:r>
              <a:rPr 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400">
                <a:solidFill>
                  <a:prstClr val="black"/>
                </a:solidFill>
                <a:latin typeface="Cambria" panose="02040503050406030204" pitchFamily="18" charset="0"/>
                <a:ea typeface="Tiffany" panose="02020500000000000000" pitchFamily="18" charset="0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prstClr val="black"/>
              </a:solidFill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45887" y="853499"/>
            <a:ext cx="403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VÍ DỤ MINH HỌA</a:t>
            </a:r>
            <a:endParaRPr lang="en-US" sz="2400" b="1" dirty="0">
              <a:solidFill>
                <a:srgbClr val="135F8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/>
          </p:nvPr>
        </p:nvGraphicFramePr>
        <p:xfrm>
          <a:off x="465595" y="5867083"/>
          <a:ext cx="2544707" cy="7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6" name="Equation" r:id="rId4" imgW="1434960" imgH="457200" progId="Equation.DSMT4">
                  <p:embed/>
                </p:oleObj>
              </mc:Choice>
              <mc:Fallback>
                <p:oleObj name="Equation" r:id="rId4" imgW="1434960" imgH="457200" progId="Equation.DSMT4">
                  <p:embed/>
                  <p:pic>
                    <p:nvPicPr>
                      <p:cNvPr id="45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95" y="5867083"/>
                        <a:ext cx="2544707" cy="77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7"/>
          <p:cNvGraphicFramePr>
            <a:graphicFrameLocks noChangeAspect="1"/>
          </p:cNvGraphicFramePr>
          <p:nvPr>
            <p:extLst/>
          </p:nvPr>
        </p:nvGraphicFramePr>
        <p:xfrm>
          <a:off x="1078873" y="4722145"/>
          <a:ext cx="2279324" cy="115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7" name="Equation" r:id="rId6" imgW="1218960" imgH="647640" progId="Equation.DSMT4">
                  <p:embed/>
                </p:oleObj>
              </mc:Choice>
              <mc:Fallback>
                <p:oleObj name="Equation" r:id="rId6" imgW="1218960" imgH="647640" progId="Equation.DSMT4">
                  <p:embed/>
                  <p:pic>
                    <p:nvPicPr>
                      <p:cNvPr id="48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873" y="4722145"/>
                        <a:ext cx="2279324" cy="1158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52"/>
          <p:cNvGraphicFramePr>
            <a:graphicFrameLocks noChangeAspect="1"/>
          </p:cNvGraphicFramePr>
          <p:nvPr>
            <p:extLst/>
          </p:nvPr>
        </p:nvGraphicFramePr>
        <p:xfrm>
          <a:off x="3526173" y="3962331"/>
          <a:ext cx="2240464" cy="91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8" name="Equation" r:id="rId8" imgW="1282680" imgH="545760" progId="Equation.DSMT4">
                  <p:embed/>
                </p:oleObj>
              </mc:Choice>
              <mc:Fallback>
                <p:oleObj name="Equation" r:id="rId8" imgW="1282680" imgH="545760" progId="Equation.DSMT4">
                  <p:embed/>
                  <p:pic>
                    <p:nvPicPr>
                      <p:cNvPr id="53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6173" y="3962331"/>
                        <a:ext cx="2240464" cy="913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/>
          </p:nvPr>
        </p:nvGraphicFramePr>
        <p:xfrm>
          <a:off x="3326144" y="4798335"/>
          <a:ext cx="2006580" cy="994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9" name="Equation" r:id="rId10" imgW="1054080" imgH="545760" progId="Equation.DSMT4">
                  <p:embed/>
                </p:oleObj>
              </mc:Choice>
              <mc:Fallback>
                <p:oleObj name="Equation" r:id="rId10" imgW="1054080" imgH="545760" progId="Equation.DSMT4">
                  <p:embed/>
                  <p:pic>
                    <p:nvPicPr>
                      <p:cNvPr id="55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6144" y="4798335"/>
                        <a:ext cx="2006580" cy="994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/>
          </p:nvPr>
        </p:nvGraphicFramePr>
        <p:xfrm>
          <a:off x="808604" y="4000426"/>
          <a:ext cx="2696933" cy="88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0" name="Equation" r:id="rId12" imgW="1600200" imgH="545760" progId="Equation.DSMT4">
                  <p:embed/>
                </p:oleObj>
              </mc:Choice>
              <mc:Fallback>
                <p:oleObj name="Equation" r:id="rId12" imgW="1600200" imgH="545760" progId="Equation.DSMT4">
                  <p:embed/>
                  <p:pic>
                    <p:nvPicPr>
                      <p:cNvPr id="56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604" y="4000426"/>
                        <a:ext cx="2696933" cy="881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/>
          </p:nvPr>
        </p:nvGraphicFramePr>
        <p:xfrm>
          <a:off x="5263580" y="4876612"/>
          <a:ext cx="1137975" cy="83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1" name="Equation" r:id="rId14" imgW="596880" imgH="457200" progId="Equation.DSMT4">
                  <p:embed/>
                </p:oleObj>
              </mc:Choice>
              <mc:Fallback>
                <p:oleObj name="Equation" r:id="rId14" imgW="596880" imgH="457200" progId="Equation.DSMT4">
                  <p:embed/>
                  <p:pic>
                    <p:nvPicPr>
                      <p:cNvPr id="57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3580" y="4876612"/>
                        <a:ext cx="1137975" cy="83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7"/>
          <p:cNvSpPr/>
          <p:nvPr/>
        </p:nvSpPr>
        <p:spPr>
          <a:xfrm>
            <a:off x="2104381" y="5847128"/>
            <a:ext cx="1020206" cy="819950"/>
          </a:xfrm>
          <a:prstGeom prst="rect">
            <a:avLst/>
          </a:prstGeom>
          <a:noFill/>
          <a:ln w="63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0" tIns="60955" rIns="121910" bIns="60955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74172" y="3086145"/>
            <a:ext cx="8273703" cy="978729"/>
            <a:chOff x="591731" y="1525906"/>
            <a:chExt cx="6205277" cy="734142"/>
          </a:xfrm>
        </p:grpSpPr>
        <p:sp>
          <p:nvSpPr>
            <p:cNvPr id="60" name="TextBox 59"/>
            <p:cNvSpPr txBox="1"/>
            <p:nvPr/>
          </p:nvSpPr>
          <p:spPr>
            <a:xfrm>
              <a:off x="591731" y="1525906"/>
              <a:ext cx="5656669" cy="734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lnSpc>
                  <a:spcPct val="120000"/>
                </a:lnSpc>
                <a:buFontTx/>
                <a:buNone/>
              </a:pPr>
              <a:r>
                <a:rPr lang="en-US" altLang="en-US" sz="2400"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Thể tích của khối tròn xoay sinh ra khi quay hình phẳng giới hạn bởi </a:t>
              </a:r>
              <a:endParaRPr lang="en-US" altLang="en-US" sz="2400"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5" name="Object 64"/>
            <p:cNvGraphicFramePr>
              <a:graphicFrameLocks noChangeAspect="1"/>
            </p:cNvGraphicFramePr>
            <p:nvPr>
              <p:extLst/>
            </p:nvPr>
          </p:nvGraphicFramePr>
          <p:xfrm>
            <a:off x="1854546" y="1813958"/>
            <a:ext cx="1923846" cy="380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32" name="Equation" r:id="rId16" imgW="1473120" imgH="304560" progId="Equation.DSMT4">
                    <p:embed/>
                  </p:oleObj>
                </mc:Choice>
                <mc:Fallback>
                  <p:oleObj name="Equation" r:id="rId16" imgW="1473120" imgH="304560" progId="Equation.DSMT4">
                    <p:embed/>
                    <p:pic>
                      <p:nvPicPr>
                        <p:cNvPr id="65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546" y="1813958"/>
                          <a:ext cx="1923846" cy="3807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6" name="Group 65"/>
            <p:cNvGrpSpPr/>
            <p:nvPr/>
          </p:nvGrpSpPr>
          <p:grpSpPr>
            <a:xfrm>
              <a:off x="3768822" y="1811657"/>
              <a:ext cx="3028186" cy="401700"/>
              <a:chOff x="3768822" y="1811657"/>
              <a:chExt cx="3028186" cy="401700"/>
            </a:xfrm>
          </p:grpSpPr>
          <p:graphicFrame>
            <p:nvGraphicFramePr>
              <p:cNvPr id="67" name="Object 6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768822" y="1868806"/>
              <a:ext cx="1328245" cy="3142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233" name="Equation" r:id="rId18" imgW="876240" imgH="215640" progId="Equation.DSMT4">
                      <p:embed/>
                    </p:oleObj>
                  </mc:Choice>
                  <mc:Fallback>
                    <p:oleObj name="Equation" r:id="rId18" imgW="876240" imgH="215640" progId="Equation.DSMT4">
                      <p:embed/>
                      <p:pic>
                        <p:nvPicPr>
                          <p:cNvPr id="67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68822" y="1868806"/>
                            <a:ext cx="1328245" cy="31423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8" name="TextBox 67"/>
              <p:cNvSpPr txBox="1"/>
              <p:nvPr/>
            </p:nvSpPr>
            <p:spPr>
              <a:xfrm>
                <a:off x="5111673" y="1811657"/>
                <a:ext cx="1685335" cy="401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base">
                  <a:lnSpc>
                    <a:spcPct val="120000"/>
                  </a:lnSpc>
                  <a:buFontTx/>
                  <a:buNone/>
                </a:pPr>
                <a:r>
                  <a:rPr lang="en-US" altLang="en-US" sz="2400">
                    <a:latin typeface="Cambria" panose="02040503050406030204" pitchFamily="18" charset="0"/>
                    <a:ea typeface="Tiffany" panose="02020500000000000000" pitchFamily="18" charset="0"/>
                    <a:cs typeface="Times New Roman" panose="02020603050405020304" pitchFamily="18" charset="0"/>
                  </a:rPr>
                  <a:t>quanh trục </a:t>
                </a:r>
                <a:endParaRPr lang="en-US" altLang="en-US" sz="2400">
                  <a:latin typeface="Cambria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69" name="Object 6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6243811" y="1860472"/>
              <a:ext cx="479759" cy="27682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234" name="Equation" r:id="rId20" imgW="317160" imgH="190440" progId="Equation.DSMT4">
                      <p:embed/>
                    </p:oleObj>
                  </mc:Choice>
                  <mc:Fallback>
                    <p:oleObj name="Equation" r:id="rId20" imgW="317160" imgH="190440" progId="Equation.DSMT4">
                      <p:embed/>
                      <p:pic>
                        <p:nvPicPr>
                          <p:cNvPr id="69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3811" y="1860472"/>
                            <a:ext cx="479759" cy="27682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70" name="Picture 6" descr="C:\Users\DELL\Desktop\GIF 3-29-2020 11-10-42 PMd.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518" y="2887162"/>
            <a:ext cx="2373105" cy="238264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2" name="Straight Connector 71"/>
          <p:cNvCxnSpPr/>
          <p:nvPr/>
        </p:nvCxnSpPr>
        <p:spPr>
          <a:xfrm>
            <a:off x="8650008" y="2777211"/>
            <a:ext cx="0" cy="397712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3" name="Object 72"/>
          <p:cNvGraphicFramePr>
            <a:graphicFrameLocks noChangeAspect="1"/>
          </p:cNvGraphicFramePr>
          <p:nvPr>
            <p:extLst/>
          </p:nvPr>
        </p:nvGraphicFramePr>
        <p:xfrm>
          <a:off x="9507214" y="5310029"/>
          <a:ext cx="1464951" cy="40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5" name="Equation" r:id="rId23" imgW="901440" imgH="266400" progId="Equation.DSMT4">
                  <p:embed/>
                </p:oleObj>
              </mc:Choice>
              <mc:Fallback>
                <p:oleObj name="Equation" r:id="rId23" imgW="901440" imgH="266400" progId="Equation.DSMT4">
                  <p:embed/>
                  <p:pic>
                    <p:nvPicPr>
                      <p:cNvPr id="73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7214" y="5310029"/>
                        <a:ext cx="1464951" cy="404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73"/>
          <p:cNvGraphicFramePr>
            <a:graphicFrameLocks noChangeAspect="1"/>
          </p:cNvGraphicFramePr>
          <p:nvPr>
            <p:extLst/>
          </p:nvPr>
        </p:nvGraphicFramePr>
        <p:xfrm>
          <a:off x="9181698" y="5714702"/>
          <a:ext cx="1904752" cy="459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6" name="Equation" r:id="rId25" imgW="1180800" imgH="304560" progId="Equation.DSMT4">
                  <p:embed/>
                </p:oleObj>
              </mc:Choice>
              <mc:Fallback>
                <p:oleObj name="Equation" r:id="rId25" imgW="1180800" imgH="304560" progId="Equation.DSMT4">
                  <p:embed/>
                  <p:pic>
                    <p:nvPicPr>
                      <p:cNvPr id="74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1698" y="5714702"/>
                        <a:ext cx="1904752" cy="459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>
            <a:graphicFrameLocks noChangeAspect="1"/>
          </p:cNvGraphicFramePr>
          <p:nvPr>
            <p:extLst/>
          </p:nvPr>
        </p:nvGraphicFramePr>
        <p:xfrm>
          <a:off x="9396930" y="5380917"/>
          <a:ext cx="2039846" cy="127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7" name="Equation" r:id="rId27" imgW="1384200" imgH="927000" progId="Equation.DSMT4">
                  <p:embed/>
                </p:oleObj>
              </mc:Choice>
              <mc:Fallback>
                <p:oleObj name="Equation" r:id="rId27" imgW="1384200" imgH="927000" progId="Equation.DSMT4">
                  <p:embed/>
                  <p:pic>
                    <p:nvPicPr>
                      <p:cNvPr id="75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6930" y="5380917"/>
                        <a:ext cx="2039846" cy="1275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6" name="Picture 545"/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780" y="2866669"/>
            <a:ext cx="2386273" cy="237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3940375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79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268305" y="746566"/>
            <a:ext cx="11732426" cy="5996703"/>
          </a:xfrm>
          <a:prstGeom prst="roundRect">
            <a:avLst>
              <a:gd name="adj" fmla="val 3132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0999C8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55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55" y="2518603"/>
            <a:ext cx="2964547" cy="271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78"/>
          <p:cNvGrpSpPr/>
          <p:nvPr/>
        </p:nvGrpSpPr>
        <p:grpSpPr>
          <a:xfrm>
            <a:off x="508000" y="5149326"/>
            <a:ext cx="3926853" cy="1324929"/>
            <a:chOff x="3962400" y="2791878"/>
            <a:chExt cx="2945140" cy="993826"/>
          </a:xfrm>
        </p:grpSpPr>
        <p:sp>
          <p:nvSpPr>
            <p:cNvPr id="80" name="AutoShape 32"/>
            <p:cNvSpPr>
              <a:spLocks noChangeArrowheads="1"/>
            </p:cNvSpPr>
            <p:nvPr/>
          </p:nvSpPr>
          <p:spPr bwMode="auto">
            <a:xfrm>
              <a:off x="4439311" y="2791878"/>
              <a:ext cx="1994804" cy="993826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AutoShape 32"/>
                <p:cNvSpPr>
                  <a:spLocks noChangeArrowheads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r>
                              <a:rPr lang="en-US" altLang="en-US" sz="2400" i="1"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) </m:t>
                            </m:r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5"/>
                  <a:stretch>
                    <a:fillRect t="-66129" b="-7096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9" name="Group 88"/>
          <p:cNvGrpSpPr/>
          <p:nvPr/>
        </p:nvGrpSpPr>
        <p:grpSpPr>
          <a:xfrm>
            <a:off x="7823200" y="5078909"/>
            <a:ext cx="3926853" cy="1340945"/>
            <a:chOff x="3962400" y="2791878"/>
            <a:chExt cx="2945140" cy="1005840"/>
          </a:xfrm>
        </p:grpSpPr>
        <p:sp>
          <p:nvSpPr>
            <p:cNvPr id="90" name="AutoShape 32"/>
            <p:cNvSpPr>
              <a:spLocks noChangeArrowheads="1"/>
            </p:cNvSpPr>
            <p:nvPr/>
          </p:nvSpPr>
          <p:spPr bwMode="auto">
            <a:xfrm>
              <a:off x="4343400" y="2791878"/>
              <a:ext cx="2286000" cy="1005840"/>
            </a:xfrm>
            <a:prstGeom prst="roundRect">
              <a:avLst>
                <a:gd name="adj" fmla="val 9125"/>
              </a:avLst>
            </a:prstGeom>
            <a:solidFill>
              <a:srgbClr val="6DE034">
                <a:alpha val="34902"/>
              </a:srgbClr>
            </a:solidFill>
            <a:ln w="6350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latin typeface="Cambria" panose="02040503050406030204" pitchFamily="18" charset="0"/>
                </a:rPr>
                <a:t>  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AutoShape 32"/>
                <p:cNvSpPr>
                  <a:spLocks noChangeArrowheads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400" i="1">
                            <a:latin typeface="Cambria Math"/>
                          </a:rPr>
                          <m:t>𝑉</m:t>
                        </m:r>
                        <m:r>
                          <a:rPr lang="en-US" altLang="en-US" sz="2400" i="1">
                            <a:latin typeface="Cambria Math"/>
                          </a:rPr>
                          <m:t>=</m:t>
                        </m:r>
                        <m:r>
                          <a:rPr lang="en-US" alt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nary>
                          <m:naryPr>
                            <m:limLoc m:val="undOvr"/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en-US" sz="2400" i="1">
                                <a:latin typeface="Cambria Math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en-US" sz="2400" i="1">
                                <a:latin typeface="Cambria Math"/>
                              </a:rPr>
                              <m:t>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en-US" sz="2400">
                                <a:latin typeface="Cambria Math"/>
                              </a:rPr>
                              <m:t>d</m:t>
                            </m:r>
                            <m:r>
                              <a:rPr lang="en-US" altLang="en-US" sz="2400" i="1">
                                <a:latin typeface="Cambria Math"/>
                              </a:rPr>
                              <m:t>𝑥</m:t>
                            </m:r>
                          </m:e>
                        </m:nary>
                      </m:oMath>
                    </m:oMathPara>
                  </a14:m>
                  <a:endParaRPr lang="en-US" altLang="en-US" sz="2400">
                    <a:latin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1" name="AutoShap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62400" y="3105150"/>
                  <a:ext cx="2945140" cy="377544"/>
                </a:xfrm>
                <a:prstGeom prst="roundRect">
                  <a:avLst>
                    <a:gd name="adj" fmla="val 0"/>
                  </a:avLst>
                </a:prstGeom>
                <a:blipFill rotWithShape="1">
                  <a:blip r:embed="rId6"/>
                  <a:stretch>
                    <a:fillRect t="-66129" b="-6935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7924801" y="3366750"/>
          <a:ext cx="3619500" cy="1206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Equation" r:id="rId7" imgW="1600200" imgH="571320" progId="Equation.DSMT4">
                  <p:embed/>
                </p:oleObj>
              </mc:Choice>
              <mc:Fallback>
                <p:oleObj name="Equation" r:id="rId7" imgW="1600200" imgH="57132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1" y="3366750"/>
                        <a:ext cx="3619500" cy="120634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862899" y="765808"/>
            <a:ext cx="6382702" cy="676997"/>
            <a:chOff x="2147173" y="479503"/>
            <a:chExt cx="4787027" cy="507814"/>
          </a:xfrm>
        </p:grpSpPr>
        <p:sp>
          <p:nvSpPr>
            <p:cNvPr id="17" name="Rectangle 16"/>
            <p:cNvSpPr/>
            <p:nvPr/>
          </p:nvSpPr>
          <p:spPr>
            <a:xfrm>
              <a:off x="2160113" y="479503"/>
              <a:ext cx="4774087" cy="507814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147173" y="524190"/>
              <a:ext cx="4787027" cy="401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lnSpc>
                  <a:spcPct val="120000"/>
                </a:lnSpc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Cambria" panose="02040503050406030204" pitchFamily="18" charset="0"/>
                  <a:ea typeface="Tiffany" panose="02020500000000000000" pitchFamily="18" charset="0"/>
                  <a:cs typeface="Times New Roman" panose="02020603050405020304" pitchFamily="18" charset="0"/>
                </a:rPr>
                <a:t>Ứng dụng tích phân để tính thể tích</a:t>
              </a:r>
              <a:endParaRPr lang="en-US" altLang="en-US" sz="2400" b="1">
                <a:solidFill>
                  <a:srgbClr val="FF0000"/>
                </a:solidFill>
                <a:latin typeface="Cambria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8657" y="2192043"/>
            <a:ext cx="3594536" cy="653119"/>
            <a:chOff x="493993" y="1549318"/>
            <a:chExt cx="2695902" cy="489903"/>
          </a:xfrm>
        </p:grpSpPr>
        <p:sp>
          <p:nvSpPr>
            <p:cNvPr id="18" name="Rectangle 17"/>
            <p:cNvSpPr/>
            <p:nvPr/>
          </p:nvSpPr>
          <p:spPr>
            <a:xfrm>
              <a:off x="857910" y="1549318"/>
              <a:ext cx="1994805" cy="489903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6" name="AutoShape 32"/>
            <p:cNvSpPr>
              <a:spLocks noChangeArrowheads="1"/>
            </p:cNvSpPr>
            <p:nvPr/>
          </p:nvSpPr>
          <p:spPr bwMode="auto">
            <a:xfrm>
              <a:off x="493993" y="1598332"/>
              <a:ext cx="2695902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Thể tích vật thể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912966" y="2195949"/>
            <a:ext cx="3771034" cy="628194"/>
            <a:chOff x="5934724" y="1552248"/>
            <a:chExt cx="2828276" cy="471207"/>
          </a:xfrm>
        </p:grpSpPr>
        <p:sp>
          <p:nvSpPr>
            <p:cNvPr id="19" name="Rectangle 18"/>
            <p:cNvSpPr/>
            <p:nvPr/>
          </p:nvSpPr>
          <p:spPr>
            <a:xfrm>
              <a:off x="5934724" y="1552248"/>
              <a:ext cx="2828276" cy="471207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86" name="AutoShape 32"/>
            <p:cNvSpPr>
              <a:spLocks noChangeArrowheads="1"/>
            </p:cNvSpPr>
            <p:nvPr/>
          </p:nvSpPr>
          <p:spPr bwMode="auto">
            <a:xfrm>
              <a:off x="5934724" y="1598331"/>
              <a:ext cx="2828275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Thể tích khối tròn xoay</a:t>
              </a:r>
            </a:p>
          </p:txBody>
        </p:sp>
      </p:grpSp>
      <p:cxnSp>
        <p:nvCxnSpPr>
          <p:cNvPr id="5" name="Straight Arrow Connector 4"/>
          <p:cNvCxnSpPr>
            <a:stCxn id="17" idx="2"/>
            <a:endCxn id="18" idx="0"/>
          </p:cNvCxnSpPr>
          <p:nvPr/>
        </p:nvCxnSpPr>
        <p:spPr>
          <a:xfrm flipH="1">
            <a:off x="2473751" y="1442806"/>
            <a:ext cx="3589125" cy="749237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7" idx="2"/>
            <a:endCxn id="19" idx="0"/>
          </p:cNvCxnSpPr>
          <p:nvPr/>
        </p:nvCxnSpPr>
        <p:spPr>
          <a:xfrm>
            <a:off x="6062877" y="1442807"/>
            <a:ext cx="3735607" cy="753143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473751" y="2866179"/>
            <a:ext cx="8800" cy="374239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2"/>
          </p:cNvCxnSpPr>
          <p:nvPr/>
        </p:nvCxnSpPr>
        <p:spPr>
          <a:xfrm>
            <a:off x="9798483" y="2824143"/>
            <a:ext cx="0" cy="517354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82551" y="4814011"/>
            <a:ext cx="0" cy="297075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825197" y="4586407"/>
            <a:ext cx="0" cy="438831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4648394" y="5752798"/>
          <a:ext cx="2704742" cy="727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9" imgW="1625400" imgH="457200" progId="Equation.DSMT4">
                  <p:embed/>
                </p:oleObj>
              </mc:Choice>
              <mc:Fallback>
                <p:oleObj name="Equation" r:id="rId9" imgW="1625400" imgH="457200" progId="Equation.DSMT4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394" y="5752798"/>
                        <a:ext cx="2704742" cy="727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Arrow Connector 27"/>
          <p:cNvCxnSpPr/>
          <p:nvPr/>
        </p:nvCxnSpPr>
        <p:spPr>
          <a:xfrm>
            <a:off x="6045162" y="1433771"/>
            <a:ext cx="0" cy="3583721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4604003" y="5046050"/>
            <a:ext cx="2926003" cy="653119"/>
            <a:chOff x="-2545304" y="4611321"/>
            <a:chExt cx="2194502" cy="489903"/>
          </a:xfrm>
        </p:grpSpPr>
        <p:sp>
          <p:nvSpPr>
            <p:cNvPr id="32" name="Rectangle 31"/>
            <p:cNvSpPr/>
            <p:nvPr/>
          </p:nvSpPr>
          <p:spPr>
            <a:xfrm>
              <a:off x="-2366441" y="4611321"/>
              <a:ext cx="1830584" cy="489903"/>
            </a:xfrm>
            <a:prstGeom prst="rect">
              <a:avLst/>
            </a:prstGeom>
            <a:solidFill>
              <a:srgbClr val="6DE034">
                <a:alpha val="35000"/>
              </a:srgbClr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-2545304" y="4660335"/>
              <a:ext cx="2194502" cy="37782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E30C2"/>
                  </a:solidFill>
                  <a:latin typeface="Cambria" panose="02040503050406030204" pitchFamily="18" charset="0"/>
                </a:rPr>
                <a:t>Khối chóp cụt</a:t>
              </a:r>
            </a:p>
          </p:txBody>
        </p:sp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01" y="3250347"/>
            <a:ext cx="4261867" cy="16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3940375" y="165566"/>
            <a:ext cx="6645431" cy="41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45699" tIns="22850" rIns="45699" bIns="2285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ỨNG DỤNG TÍCH PHÂN TRONG HÌNH </a:t>
            </a:r>
            <a:r>
              <a:rPr lang="en-US" sz="2400" b="1" dirty="0" smtClean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AvantGarde-Demi" pitchFamily="18" charset="0"/>
              <a:ea typeface="AvantGarde-Demi" pitchFamily="18" charset="0"/>
              <a:cs typeface="AvantGard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3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19839" y="2743289"/>
            <a:ext cx="11501375" cy="1350598"/>
            <a:chOff x="839787" y="6087168"/>
            <a:chExt cx="23005745" cy="2701548"/>
          </a:xfrm>
        </p:grpSpPr>
        <p:sp>
          <p:nvSpPr>
            <p:cNvPr id="3" name="Freeform 71"/>
            <p:cNvSpPr>
              <a:spLocks/>
            </p:cNvSpPr>
            <p:nvPr/>
          </p:nvSpPr>
          <p:spPr bwMode="auto">
            <a:xfrm flipH="1" flipV="1">
              <a:off x="16460787" y="8381999"/>
              <a:ext cx="6551512" cy="406715"/>
            </a:xfrm>
            <a:prstGeom prst="rect">
              <a:avLst/>
            </a:pr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1"/>
            <p:cNvSpPr>
              <a:spLocks/>
            </p:cNvSpPr>
            <p:nvPr/>
          </p:nvSpPr>
          <p:spPr bwMode="auto">
            <a:xfrm>
              <a:off x="839787" y="7614323"/>
              <a:ext cx="19585088" cy="1174393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Oval 72"/>
            <p:cNvSpPr>
              <a:spLocks noChangeArrowheads="1"/>
            </p:cNvSpPr>
            <p:nvPr/>
          </p:nvSpPr>
          <p:spPr bwMode="auto">
            <a:xfrm>
              <a:off x="2621467" y="6087168"/>
              <a:ext cx="803766" cy="790373"/>
            </a:xfrm>
            <a:prstGeom prst="ellipse">
              <a:avLst/>
            </a:pr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3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45 w 56"/>
                <a:gd name="T3" fmla="*/ 10 h 51"/>
                <a:gd name="T4" fmla="*/ 56 w 56"/>
                <a:gd name="T5" fmla="*/ 12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7" y="0"/>
                    <a:pt x="45" y="10"/>
                  </a:cubicBezTo>
                  <a:cubicBezTo>
                    <a:pt x="51" y="12"/>
                    <a:pt x="52" y="12"/>
                    <a:pt x="56" y="12"/>
                  </a:cubicBezTo>
                  <a:cubicBezTo>
                    <a:pt x="55" y="30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74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75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76"/>
            <p:cNvSpPr>
              <a:spLocks/>
            </p:cNvSpPr>
            <p:nvPr/>
          </p:nvSpPr>
          <p:spPr bwMode="auto">
            <a:xfrm>
              <a:off x="2420524" y="6815024"/>
              <a:ext cx="1169926" cy="535844"/>
            </a:xfrm>
            <a:custGeom>
              <a:avLst/>
              <a:gdLst>
                <a:gd name="T0" fmla="*/ 72 w 111"/>
                <a:gd name="T1" fmla="*/ 8 h 51"/>
                <a:gd name="T2" fmla="*/ 56 w 111"/>
                <a:gd name="T3" fmla="*/ 11 h 51"/>
                <a:gd name="T4" fmla="*/ 39 w 111"/>
                <a:gd name="T5" fmla="*/ 8 h 51"/>
                <a:gd name="T6" fmla="*/ 0 w 111"/>
                <a:gd name="T7" fmla="*/ 18 h 51"/>
                <a:gd name="T8" fmla="*/ 56 w 111"/>
                <a:gd name="T9" fmla="*/ 51 h 51"/>
                <a:gd name="T10" fmla="*/ 111 w 111"/>
                <a:gd name="T11" fmla="*/ 18 h 51"/>
                <a:gd name="T12" fmla="*/ 72 w 111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51">
                  <a:moveTo>
                    <a:pt x="72" y="8"/>
                  </a:moveTo>
                  <a:cubicBezTo>
                    <a:pt x="63" y="11"/>
                    <a:pt x="59" y="11"/>
                    <a:pt x="56" y="11"/>
                  </a:cubicBezTo>
                  <a:cubicBezTo>
                    <a:pt x="52" y="11"/>
                    <a:pt x="48" y="11"/>
                    <a:pt x="39" y="8"/>
                  </a:cubicBezTo>
                  <a:cubicBezTo>
                    <a:pt x="10" y="0"/>
                    <a:pt x="0" y="18"/>
                    <a:pt x="0" y="18"/>
                  </a:cubicBezTo>
                  <a:cubicBezTo>
                    <a:pt x="30" y="24"/>
                    <a:pt x="56" y="51"/>
                    <a:pt x="56" y="51"/>
                  </a:cubicBezTo>
                  <a:cubicBezTo>
                    <a:pt x="56" y="51"/>
                    <a:pt x="82" y="24"/>
                    <a:pt x="111" y="18"/>
                  </a:cubicBezTo>
                  <a:cubicBezTo>
                    <a:pt x="111" y="18"/>
                    <a:pt x="101" y="0"/>
                    <a:pt x="72" y="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77"/>
            <p:cNvSpPr>
              <a:spLocks/>
            </p:cNvSpPr>
            <p:nvPr/>
          </p:nvSpPr>
          <p:spPr bwMode="auto">
            <a:xfrm>
              <a:off x="2210654" y="7038293"/>
              <a:ext cx="1594133" cy="495658"/>
            </a:xfrm>
            <a:custGeom>
              <a:avLst/>
              <a:gdLst>
                <a:gd name="T0" fmla="*/ 142 w 151"/>
                <a:gd name="T1" fmla="*/ 1 h 47"/>
                <a:gd name="T2" fmla="*/ 76 w 151"/>
                <a:gd name="T3" fmla="*/ 40 h 47"/>
                <a:gd name="T4" fmla="*/ 10 w 151"/>
                <a:gd name="T5" fmla="*/ 1 h 47"/>
                <a:gd name="T6" fmla="*/ 0 w 151"/>
                <a:gd name="T7" fmla="*/ 7 h 47"/>
                <a:gd name="T8" fmla="*/ 72 w 151"/>
                <a:gd name="T9" fmla="*/ 47 h 47"/>
                <a:gd name="T10" fmla="*/ 76 w 151"/>
                <a:gd name="T11" fmla="*/ 47 h 47"/>
                <a:gd name="T12" fmla="*/ 79 w 151"/>
                <a:gd name="T13" fmla="*/ 47 h 47"/>
                <a:gd name="T14" fmla="*/ 151 w 151"/>
                <a:gd name="T15" fmla="*/ 7 h 47"/>
                <a:gd name="T16" fmla="*/ 142 w 151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47">
                  <a:moveTo>
                    <a:pt x="142" y="1"/>
                  </a:moveTo>
                  <a:cubicBezTo>
                    <a:pt x="116" y="7"/>
                    <a:pt x="76" y="40"/>
                    <a:pt x="76" y="40"/>
                  </a:cubicBezTo>
                  <a:cubicBezTo>
                    <a:pt x="76" y="40"/>
                    <a:pt x="36" y="7"/>
                    <a:pt x="10" y="1"/>
                  </a:cubicBezTo>
                  <a:cubicBezTo>
                    <a:pt x="3" y="0"/>
                    <a:pt x="0" y="6"/>
                    <a:pt x="0" y="7"/>
                  </a:cubicBezTo>
                  <a:cubicBezTo>
                    <a:pt x="8" y="11"/>
                    <a:pt x="18" y="4"/>
                    <a:pt x="72" y="47"/>
                  </a:cubicBezTo>
                  <a:cubicBezTo>
                    <a:pt x="73" y="47"/>
                    <a:pt x="76" y="47"/>
                    <a:pt x="76" y="47"/>
                  </a:cubicBezTo>
                  <a:cubicBezTo>
                    <a:pt x="76" y="47"/>
                    <a:pt x="77" y="47"/>
                    <a:pt x="79" y="47"/>
                  </a:cubicBezTo>
                  <a:cubicBezTo>
                    <a:pt x="132" y="4"/>
                    <a:pt x="143" y="11"/>
                    <a:pt x="151" y="7"/>
                  </a:cubicBezTo>
                  <a:cubicBezTo>
                    <a:pt x="151" y="6"/>
                    <a:pt x="148" y="0"/>
                    <a:pt x="142" y="1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78"/>
            <p:cNvSpPr>
              <a:spLocks/>
            </p:cNvSpPr>
            <p:nvPr/>
          </p:nvSpPr>
          <p:spPr bwMode="auto">
            <a:xfrm>
              <a:off x="3023349" y="7194577"/>
              <a:ext cx="861815" cy="1330678"/>
            </a:xfrm>
            <a:custGeom>
              <a:avLst/>
              <a:gdLst>
                <a:gd name="T0" fmla="*/ 0 w 82"/>
                <a:gd name="T1" fmla="*/ 40 h 126"/>
                <a:gd name="T2" fmla="*/ 8 w 82"/>
                <a:gd name="T3" fmla="*/ 40 h 126"/>
                <a:gd name="T4" fmla="*/ 68 w 82"/>
                <a:gd name="T5" fmla="*/ 0 h 126"/>
                <a:gd name="T6" fmla="*/ 82 w 82"/>
                <a:gd name="T7" fmla="*/ 0 h 126"/>
                <a:gd name="T8" fmla="*/ 75 w 82"/>
                <a:gd name="T9" fmla="*/ 89 h 126"/>
                <a:gd name="T10" fmla="*/ 8 w 82"/>
                <a:gd name="T11" fmla="*/ 126 h 126"/>
                <a:gd name="T12" fmla="*/ 0 w 82"/>
                <a:gd name="T13" fmla="*/ 126 h 126"/>
                <a:gd name="T14" fmla="*/ 0 w 82"/>
                <a:gd name="T15" fmla="*/ 40 h 126"/>
                <a:gd name="T16" fmla="*/ 0 w 82"/>
                <a:gd name="T17" fmla="*/ 4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126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8" y="40"/>
                    <a:pt x="37" y="9"/>
                    <a:pt x="68" y="0"/>
                  </a:cubicBezTo>
                  <a:cubicBezTo>
                    <a:pt x="71" y="0"/>
                    <a:pt x="82" y="0"/>
                    <a:pt x="82" y="0"/>
                  </a:cubicBezTo>
                  <a:cubicBezTo>
                    <a:pt x="82" y="0"/>
                    <a:pt x="75" y="71"/>
                    <a:pt x="75" y="89"/>
                  </a:cubicBezTo>
                  <a:cubicBezTo>
                    <a:pt x="68" y="89"/>
                    <a:pt x="40" y="90"/>
                    <a:pt x="8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79"/>
            <p:cNvSpPr>
              <a:spLocks/>
            </p:cNvSpPr>
            <p:nvPr/>
          </p:nvSpPr>
          <p:spPr bwMode="auto">
            <a:xfrm>
              <a:off x="2148137" y="7194577"/>
              <a:ext cx="1737027" cy="1330678"/>
            </a:xfrm>
            <a:custGeom>
              <a:avLst/>
              <a:gdLst>
                <a:gd name="T0" fmla="*/ 151 w 165"/>
                <a:gd name="T1" fmla="*/ 0 h 126"/>
                <a:gd name="T2" fmla="*/ 91 w 165"/>
                <a:gd name="T3" fmla="*/ 40 h 126"/>
                <a:gd name="T4" fmla="*/ 84 w 165"/>
                <a:gd name="T5" fmla="*/ 40 h 126"/>
                <a:gd name="T6" fmla="*/ 81 w 165"/>
                <a:gd name="T7" fmla="*/ 40 h 126"/>
                <a:gd name="T8" fmla="*/ 75 w 165"/>
                <a:gd name="T9" fmla="*/ 40 h 126"/>
                <a:gd name="T10" fmla="*/ 16 w 165"/>
                <a:gd name="T11" fmla="*/ 0 h 126"/>
                <a:gd name="T12" fmla="*/ 0 w 165"/>
                <a:gd name="T13" fmla="*/ 0 h 126"/>
                <a:gd name="T14" fmla="*/ 9 w 165"/>
                <a:gd name="T15" fmla="*/ 89 h 126"/>
                <a:gd name="T16" fmla="*/ 75 w 165"/>
                <a:gd name="T17" fmla="*/ 126 h 126"/>
                <a:gd name="T18" fmla="*/ 83 w 165"/>
                <a:gd name="T19" fmla="*/ 126 h 126"/>
                <a:gd name="T20" fmla="*/ 91 w 165"/>
                <a:gd name="T21" fmla="*/ 126 h 126"/>
                <a:gd name="T22" fmla="*/ 158 w 165"/>
                <a:gd name="T23" fmla="*/ 89 h 126"/>
                <a:gd name="T24" fmla="*/ 165 w 165"/>
                <a:gd name="T25" fmla="*/ 0 h 126"/>
                <a:gd name="T26" fmla="*/ 151 w 165"/>
                <a:gd name="T2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26">
                  <a:moveTo>
                    <a:pt x="151" y="0"/>
                  </a:moveTo>
                  <a:cubicBezTo>
                    <a:pt x="120" y="9"/>
                    <a:pt x="91" y="40"/>
                    <a:pt x="91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5" y="40"/>
                    <a:pt x="75" y="40"/>
                    <a:pt x="75" y="40"/>
                  </a:cubicBezTo>
                  <a:cubicBezTo>
                    <a:pt x="75" y="40"/>
                    <a:pt x="46" y="9"/>
                    <a:pt x="16" y="0"/>
                  </a:cubicBezTo>
                  <a:cubicBezTo>
                    <a:pt x="12" y="0"/>
                    <a:pt x="0" y="0"/>
                    <a:pt x="0" y="0"/>
                  </a:cubicBezTo>
                  <a:cubicBezTo>
                    <a:pt x="0" y="0"/>
                    <a:pt x="9" y="71"/>
                    <a:pt x="9" y="89"/>
                  </a:cubicBezTo>
                  <a:cubicBezTo>
                    <a:pt x="14" y="89"/>
                    <a:pt x="43" y="90"/>
                    <a:pt x="75" y="126"/>
                  </a:cubicBezTo>
                  <a:cubicBezTo>
                    <a:pt x="83" y="126"/>
                    <a:pt x="83" y="126"/>
                    <a:pt x="83" y="126"/>
                  </a:cubicBezTo>
                  <a:cubicBezTo>
                    <a:pt x="83" y="126"/>
                    <a:pt x="83" y="126"/>
                    <a:pt x="91" y="126"/>
                  </a:cubicBezTo>
                  <a:cubicBezTo>
                    <a:pt x="123" y="90"/>
                    <a:pt x="151" y="89"/>
                    <a:pt x="158" y="89"/>
                  </a:cubicBezTo>
                  <a:cubicBezTo>
                    <a:pt x="158" y="71"/>
                    <a:pt x="165" y="0"/>
                    <a:pt x="165" y="0"/>
                  </a:cubicBezTo>
                  <a:cubicBezTo>
                    <a:pt x="165" y="0"/>
                    <a:pt x="154" y="0"/>
                    <a:pt x="151" y="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0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  <a:gd name="T8" fmla="*/ 0 w 19"/>
                <a:gd name="T9" fmla="*/ 204 h 204"/>
                <a:gd name="T10" fmla="*/ 0 w 19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81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2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60375" y="6624160"/>
              <a:ext cx="19085157" cy="178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 </a:t>
              </a:r>
              <a:r>
                <a:rPr lang="en-US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BÀI TẬP TRẮC NGHIỆM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09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654676"/>
            <a:ext cx="11068450" cy="1631452"/>
            <a:chOff x="1205494" y="6947472"/>
            <a:chExt cx="22139783" cy="32633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30313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3107106"/>
            <a:chOff x="992187" y="2564544"/>
            <a:chExt cx="22353091" cy="62150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61125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1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762695" y="5215747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95" y="5215747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27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762695" y="1765416"/>
                <a:ext cx="10611581" cy="2398349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hai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vu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𝑂𝑥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ượ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ộ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ù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ý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vu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𝑂𝑥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ắ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theo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ế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ả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ử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li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. 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Khi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hai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ặ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Cambria Math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 (</m:t>
                      </m:r>
                      <m:r>
                        <m:rPr>
                          <m:nor/>
                        </m:rPr>
                        <a:rPr lang="en-US" sz="2100" i="1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đượ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ô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ứ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ướ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 đâ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100">
                  <a:solidFill>
                    <a:prstClr val="black"/>
                  </a:solidFill>
                  <a:latin typeface="Cambria" panose="02040503050406030204" pitchFamily="18" charset="0"/>
                </a:endParaRPr>
              </a:p>
              <a:p>
                <a:pPr algn="r">
                  <a:lnSpc>
                    <a:spcPct val="110000"/>
                  </a:lnSpc>
                  <a:spcAft>
                    <a:spcPts val="300"/>
                  </a:spcAft>
                </a:pPr>
                <a:r>
                  <a:rPr lang="en-US" sz="2200"/>
                  <a:t>. </a:t>
                </a:r>
                <a:endParaRPr lang="vi-VN" sz="22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95" y="1765416"/>
                <a:ext cx="10611581" cy="2398349"/>
              </a:xfrm>
              <a:prstGeom prst="rect">
                <a:avLst/>
              </a:prstGeom>
              <a:blipFill>
                <a:blip r:embed="rId5"/>
                <a:stretch>
                  <a:fillRect l="-689" r="-1321" b="-3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3852058" y="362922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9" name="Group 18"/>
          <p:cNvGrpSpPr/>
          <p:nvPr/>
        </p:nvGrpSpPr>
        <p:grpSpPr>
          <a:xfrm>
            <a:off x="876980" y="3452919"/>
            <a:ext cx="10420431" cy="928457"/>
            <a:chOff x="1754187" y="6905844"/>
            <a:chExt cx="20843575" cy="1857156"/>
          </a:xfrm>
        </p:grpSpPr>
        <p:grpSp>
          <p:nvGrpSpPr>
            <p:cNvPr id="11" name="Group 10"/>
            <p:cNvGrpSpPr/>
            <p:nvPr/>
          </p:nvGrpSpPr>
          <p:grpSpPr>
            <a:xfrm>
              <a:off x="1754187" y="6905844"/>
              <a:ext cx="4841575" cy="1749425"/>
              <a:chOff x="2147887" y="5178587"/>
              <a:chExt cx="4841575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70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70"/>
                    <a:ext cx="2274440" cy="80032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384250" y="5178587"/>
                  <a:ext cx="360521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2242" name="Equation" r:id="rId7" imgW="990360" imgH="482400" progId="Equation.DSMT4">
                          <p:embed/>
                        </p:oleObj>
                      </mc:Choice>
                      <mc:Fallback>
                        <p:oleObj name="Equation" r:id="rId7" imgW="990360" imgH="4824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84250" y="5178587"/>
                                <a:ext cx="360521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39716270"/>
                      </p:ext>
                    </p:extLst>
                  </p:nvPr>
                </p:nvGraphicFramePr>
                <p:xfrm>
                  <a:off x="3384250" y="5178587"/>
                  <a:ext cx="360521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4" name="Equation" r:id="rId10" imgW="990360" imgH="482400" progId="Equation.DSMT4">
                          <p:embed/>
                        </p:oleObj>
                      </mc:Choice>
                      <mc:Fallback>
                        <p:oleObj name="Equation" r:id="rId10" imgW="99036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84250" y="5178587"/>
                                <a:ext cx="360521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7705118" y="7013575"/>
              <a:ext cx="4307413" cy="1749425"/>
              <a:chOff x="8098818" y="5286318"/>
              <a:chExt cx="4307413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67731" y="5286318"/>
                  <a:ext cx="3238500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2243" name="Equation" r:id="rId13" imgW="888840" imgH="482400" progId="Equation.DSMT4">
                          <p:embed/>
                        </p:oleObj>
                      </mc:Choice>
                      <mc:Fallback>
                        <p:oleObj name="Equation" r:id="rId13" imgW="888840" imgH="4824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67731" y="5286318"/>
                                <a:ext cx="3238500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49681513"/>
                      </p:ext>
                    </p:extLst>
                  </p:nvPr>
                </p:nvGraphicFramePr>
                <p:xfrm>
                  <a:off x="9167731" y="5286318"/>
                  <a:ext cx="3238500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5" name="Equation" r:id="rId15" imgW="888840" imgH="482400" progId="Equation.DSMT4">
                          <p:embed/>
                        </p:oleObj>
                      </mc:Choice>
                      <mc:Fallback>
                        <p:oleObj name="Equation" r:id="rId15" imgW="88884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67731" y="5286318"/>
                                <a:ext cx="3238500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252413" y="7000437"/>
              <a:ext cx="5345349" cy="1749425"/>
              <a:chOff x="17646113" y="5273180"/>
              <a:chExt cx="5345349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50"/>
                    <a:ext cx="274320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50"/>
                    <a:ext cx="2743201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152887" y="5273180"/>
                  <a:ext cx="38385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2244" name="Equation" r:id="rId18" imgW="1054080" imgH="482400" progId="Equation.DSMT4">
                          <p:embed/>
                        </p:oleObj>
                      </mc:Choice>
                      <mc:Fallback>
                        <p:oleObj name="Equation" r:id="rId18" imgW="1054080" imgH="4824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152887" y="5273180"/>
                                <a:ext cx="38385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51620435"/>
                      </p:ext>
                    </p:extLst>
                  </p:nvPr>
                </p:nvGraphicFramePr>
                <p:xfrm>
                  <a:off x="19152887" y="5273180"/>
                  <a:ext cx="38385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6" name="Equation" r:id="rId20" imgW="1054080" imgH="482400" progId="Equation.DSMT4">
                          <p:embed/>
                        </p:oleObj>
                      </mc:Choice>
                      <mc:Fallback>
                        <p:oleObj name="Equation" r:id="rId20" imgW="10540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152887" y="5273180"/>
                                <a:ext cx="38385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2646313" y="6982044"/>
              <a:ext cx="4541249" cy="1749425"/>
              <a:chOff x="13040013" y="5178587"/>
              <a:chExt cx="4541249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12575" y="5178587"/>
                  <a:ext cx="3468687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2245" name="Equation" r:id="rId23" imgW="952200" imgH="482400" progId="Equation.DSMT4">
                          <p:embed/>
                        </p:oleObj>
                      </mc:Choice>
                      <mc:Fallback>
                        <p:oleObj name="Equation" r:id="rId23" imgW="952200" imgH="4824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12575" y="5178587"/>
                                <a:ext cx="3468687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018441892"/>
                      </p:ext>
                    </p:extLst>
                  </p:nvPr>
                </p:nvGraphicFramePr>
                <p:xfrm>
                  <a:off x="14112575" y="5178587"/>
                  <a:ext cx="3468687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5957" name="Equation" r:id="rId25" imgW="952200" imgH="482400" progId="Equation.DSMT4">
                          <p:embed/>
                        </p:oleObj>
                      </mc:Choice>
                      <mc:Fallback>
                        <p:oleObj name="Equation" r:id="rId25" imgW="95220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12575" y="5178587"/>
                                <a:ext cx="3468687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5710982"/>
            <a:ext cx="26297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hỏi lý thuyết.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36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19839" y="2743289"/>
            <a:ext cx="11501375" cy="1350598"/>
            <a:chOff x="839787" y="6087168"/>
            <a:chExt cx="23005745" cy="2701548"/>
          </a:xfrm>
        </p:grpSpPr>
        <p:sp>
          <p:nvSpPr>
            <p:cNvPr id="3" name="Freeform 71"/>
            <p:cNvSpPr>
              <a:spLocks/>
            </p:cNvSpPr>
            <p:nvPr/>
          </p:nvSpPr>
          <p:spPr bwMode="auto">
            <a:xfrm flipH="1" flipV="1">
              <a:off x="16460787" y="8381999"/>
              <a:ext cx="6551512" cy="406715"/>
            </a:xfrm>
            <a:prstGeom prst="rect">
              <a:avLst/>
            </a:pr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1"/>
            <p:cNvSpPr>
              <a:spLocks/>
            </p:cNvSpPr>
            <p:nvPr/>
          </p:nvSpPr>
          <p:spPr bwMode="auto">
            <a:xfrm>
              <a:off x="839787" y="7614323"/>
              <a:ext cx="19585088" cy="1174393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Oval 72"/>
            <p:cNvSpPr>
              <a:spLocks noChangeArrowheads="1"/>
            </p:cNvSpPr>
            <p:nvPr/>
          </p:nvSpPr>
          <p:spPr bwMode="auto">
            <a:xfrm>
              <a:off x="2621467" y="6087168"/>
              <a:ext cx="803766" cy="790373"/>
            </a:xfrm>
            <a:prstGeom prst="ellipse">
              <a:avLst/>
            </a:pr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3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45 w 56"/>
                <a:gd name="T3" fmla="*/ 10 h 51"/>
                <a:gd name="T4" fmla="*/ 56 w 56"/>
                <a:gd name="T5" fmla="*/ 12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7" y="0"/>
                    <a:pt x="45" y="10"/>
                  </a:cubicBezTo>
                  <a:cubicBezTo>
                    <a:pt x="51" y="12"/>
                    <a:pt x="52" y="12"/>
                    <a:pt x="56" y="12"/>
                  </a:cubicBezTo>
                  <a:cubicBezTo>
                    <a:pt x="55" y="30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74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75"/>
            <p:cNvSpPr>
              <a:spLocks/>
            </p:cNvSpPr>
            <p:nvPr/>
          </p:nvSpPr>
          <p:spPr bwMode="auto">
            <a:xfrm>
              <a:off x="2420524" y="6815024"/>
              <a:ext cx="589429" cy="535844"/>
            </a:xfrm>
            <a:custGeom>
              <a:avLst/>
              <a:gdLst>
                <a:gd name="T0" fmla="*/ 0 w 56"/>
                <a:gd name="T1" fmla="*/ 18 h 51"/>
                <a:gd name="T2" fmla="*/ 39 w 56"/>
                <a:gd name="T3" fmla="*/ 8 h 51"/>
                <a:gd name="T4" fmla="*/ 56 w 56"/>
                <a:gd name="T5" fmla="*/ 11 h 51"/>
                <a:gd name="T6" fmla="*/ 56 w 56"/>
                <a:gd name="T7" fmla="*/ 51 h 51"/>
                <a:gd name="T8" fmla="*/ 0 w 56"/>
                <a:gd name="T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1">
                  <a:moveTo>
                    <a:pt x="0" y="18"/>
                  </a:moveTo>
                  <a:cubicBezTo>
                    <a:pt x="0" y="18"/>
                    <a:pt x="10" y="0"/>
                    <a:pt x="39" y="8"/>
                  </a:cubicBezTo>
                  <a:cubicBezTo>
                    <a:pt x="48" y="11"/>
                    <a:pt x="52" y="11"/>
                    <a:pt x="56" y="1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30" y="24"/>
                    <a:pt x="0" y="1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76"/>
            <p:cNvSpPr>
              <a:spLocks/>
            </p:cNvSpPr>
            <p:nvPr/>
          </p:nvSpPr>
          <p:spPr bwMode="auto">
            <a:xfrm>
              <a:off x="2420524" y="6815024"/>
              <a:ext cx="1169926" cy="535844"/>
            </a:xfrm>
            <a:custGeom>
              <a:avLst/>
              <a:gdLst>
                <a:gd name="T0" fmla="*/ 72 w 111"/>
                <a:gd name="T1" fmla="*/ 8 h 51"/>
                <a:gd name="T2" fmla="*/ 56 w 111"/>
                <a:gd name="T3" fmla="*/ 11 h 51"/>
                <a:gd name="T4" fmla="*/ 39 w 111"/>
                <a:gd name="T5" fmla="*/ 8 h 51"/>
                <a:gd name="T6" fmla="*/ 0 w 111"/>
                <a:gd name="T7" fmla="*/ 18 h 51"/>
                <a:gd name="T8" fmla="*/ 56 w 111"/>
                <a:gd name="T9" fmla="*/ 51 h 51"/>
                <a:gd name="T10" fmla="*/ 111 w 111"/>
                <a:gd name="T11" fmla="*/ 18 h 51"/>
                <a:gd name="T12" fmla="*/ 72 w 111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51">
                  <a:moveTo>
                    <a:pt x="72" y="8"/>
                  </a:moveTo>
                  <a:cubicBezTo>
                    <a:pt x="63" y="11"/>
                    <a:pt x="59" y="11"/>
                    <a:pt x="56" y="11"/>
                  </a:cubicBezTo>
                  <a:cubicBezTo>
                    <a:pt x="52" y="11"/>
                    <a:pt x="48" y="11"/>
                    <a:pt x="39" y="8"/>
                  </a:cubicBezTo>
                  <a:cubicBezTo>
                    <a:pt x="10" y="0"/>
                    <a:pt x="0" y="18"/>
                    <a:pt x="0" y="18"/>
                  </a:cubicBezTo>
                  <a:cubicBezTo>
                    <a:pt x="30" y="24"/>
                    <a:pt x="56" y="51"/>
                    <a:pt x="56" y="51"/>
                  </a:cubicBezTo>
                  <a:cubicBezTo>
                    <a:pt x="56" y="51"/>
                    <a:pt x="82" y="24"/>
                    <a:pt x="111" y="18"/>
                  </a:cubicBezTo>
                  <a:cubicBezTo>
                    <a:pt x="111" y="18"/>
                    <a:pt x="101" y="0"/>
                    <a:pt x="72" y="8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77"/>
            <p:cNvSpPr>
              <a:spLocks/>
            </p:cNvSpPr>
            <p:nvPr/>
          </p:nvSpPr>
          <p:spPr bwMode="auto">
            <a:xfrm>
              <a:off x="2210654" y="7038293"/>
              <a:ext cx="1594133" cy="495658"/>
            </a:xfrm>
            <a:custGeom>
              <a:avLst/>
              <a:gdLst>
                <a:gd name="T0" fmla="*/ 142 w 151"/>
                <a:gd name="T1" fmla="*/ 1 h 47"/>
                <a:gd name="T2" fmla="*/ 76 w 151"/>
                <a:gd name="T3" fmla="*/ 40 h 47"/>
                <a:gd name="T4" fmla="*/ 10 w 151"/>
                <a:gd name="T5" fmla="*/ 1 h 47"/>
                <a:gd name="T6" fmla="*/ 0 w 151"/>
                <a:gd name="T7" fmla="*/ 7 h 47"/>
                <a:gd name="T8" fmla="*/ 72 w 151"/>
                <a:gd name="T9" fmla="*/ 47 h 47"/>
                <a:gd name="T10" fmla="*/ 76 w 151"/>
                <a:gd name="T11" fmla="*/ 47 h 47"/>
                <a:gd name="T12" fmla="*/ 79 w 151"/>
                <a:gd name="T13" fmla="*/ 47 h 47"/>
                <a:gd name="T14" fmla="*/ 151 w 151"/>
                <a:gd name="T15" fmla="*/ 7 h 47"/>
                <a:gd name="T16" fmla="*/ 142 w 151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47">
                  <a:moveTo>
                    <a:pt x="142" y="1"/>
                  </a:moveTo>
                  <a:cubicBezTo>
                    <a:pt x="116" y="7"/>
                    <a:pt x="76" y="40"/>
                    <a:pt x="76" y="40"/>
                  </a:cubicBezTo>
                  <a:cubicBezTo>
                    <a:pt x="76" y="40"/>
                    <a:pt x="36" y="7"/>
                    <a:pt x="10" y="1"/>
                  </a:cubicBezTo>
                  <a:cubicBezTo>
                    <a:pt x="3" y="0"/>
                    <a:pt x="0" y="6"/>
                    <a:pt x="0" y="7"/>
                  </a:cubicBezTo>
                  <a:cubicBezTo>
                    <a:pt x="8" y="11"/>
                    <a:pt x="18" y="4"/>
                    <a:pt x="72" y="47"/>
                  </a:cubicBezTo>
                  <a:cubicBezTo>
                    <a:pt x="73" y="47"/>
                    <a:pt x="76" y="47"/>
                    <a:pt x="76" y="47"/>
                  </a:cubicBezTo>
                  <a:cubicBezTo>
                    <a:pt x="76" y="47"/>
                    <a:pt x="77" y="47"/>
                    <a:pt x="79" y="47"/>
                  </a:cubicBezTo>
                  <a:cubicBezTo>
                    <a:pt x="132" y="4"/>
                    <a:pt x="143" y="11"/>
                    <a:pt x="151" y="7"/>
                  </a:cubicBezTo>
                  <a:cubicBezTo>
                    <a:pt x="151" y="6"/>
                    <a:pt x="148" y="0"/>
                    <a:pt x="142" y="1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78"/>
            <p:cNvSpPr>
              <a:spLocks/>
            </p:cNvSpPr>
            <p:nvPr/>
          </p:nvSpPr>
          <p:spPr bwMode="auto">
            <a:xfrm>
              <a:off x="3023349" y="7194577"/>
              <a:ext cx="861815" cy="1330678"/>
            </a:xfrm>
            <a:custGeom>
              <a:avLst/>
              <a:gdLst>
                <a:gd name="T0" fmla="*/ 0 w 82"/>
                <a:gd name="T1" fmla="*/ 40 h 126"/>
                <a:gd name="T2" fmla="*/ 8 w 82"/>
                <a:gd name="T3" fmla="*/ 40 h 126"/>
                <a:gd name="T4" fmla="*/ 68 w 82"/>
                <a:gd name="T5" fmla="*/ 0 h 126"/>
                <a:gd name="T6" fmla="*/ 82 w 82"/>
                <a:gd name="T7" fmla="*/ 0 h 126"/>
                <a:gd name="T8" fmla="*/ 75 w 82"/>
                <a:gd name="T9" fmla="*/ 89 h 126"/>
                <a:gd name="T10" fmla="*/ 8 w 82"/>
                <a:gd name="T11" fmla="*/ 126 h 126"/>
                <a:gd name="T12" fmla="*/ 0 w 82"/>
                <a:gd name="T13" fmla="*/ 126 h 126"/>
                <a:gd name="T14" fmla="*/ 0 w 82"/>
                <a:gd name="T15" fmla="*/ 40 h 126"/>
                <a:gd name="T16" fmla="*/ 0 w 82"/>
                <a:gd name="T17" fmla="*/ 4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126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8" y="40"/>
                    <a:pt x="37" y="9"/>
                    <a:pt x="68" y="0"/>
                  </a:cubicBezTo>
                  <a:cubicBezTo>
                    <a:pt x="71" y="0"/>
                    <a:pt x="82" y="0"/>
                    <a:pt x="82" y="0"/>
                  </a:cubicBezTo>
                  <a:cubicBezTo>
                    <a:pt x="82" y="0"/>
                    <a:pt x="75" y="71"/>
                    <a:pt x="75" y="89"/>
                  </a:cubicBezTo>
                  <a:cubicBezTo>
                    <a:pt x="68" y="89"/>
                    <a:pt x="40" y="90"/>
                    <a:pt x="8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79"/>
            <p:cNvSpPr>
              <a:spLocks/>
            </p:cNvSpPr>
            <p:nvPr/>
          </p:nvSpPr>
          <p:spPr bwMode="auto">
            <a:xfrm>
              <a:off x="2148137" y="7194577"/>
              <a:ext cx="1737027" cy="1330678"/>
            </a:xfrm>
            <a:custGeom>
              <a:avLst/>
              <a:gdLst>
                <a:gd name="T0" fmla="*/ 151 w 165"/>
                <a:gd name="T1" fmla="*/ 0 h 126"/>
                <a:gd name="T2" fmla="*/ 91 w 165"/>
                <a:gd name="T3" fmla="*/ 40 h 126"/>
                <a:gd name="T4" fmla="*/ 84 w 165"/>
                <a:gd name="T5" fmla="*/ 40 h 126"/>
                <a:gd name="T6" fmla="*/ 81 w 165"/>
                <a:gd name="T7" fmla="*/ 40 h 126"/>
                <a:gd name="T8" fmla="*/ 75 w 165"/>
                <a:gd name="T9" fmla="*/ 40 h 126"/>
                <a:gd name="T10" fmla="*/ 16 w 165"/>
                <a:gd name="T11" fmla="*/ 0 h 126"/>
                <a:gd name="T12" fmla="*/ 0 w 165"/>
                <a:gd name="T13" fmla="*/ 0 h 126"/>
                <a:gd name="T14" fmla="*/ 9 w 165"/>
                <a:gd name="T15" fmla="*/ 89 h 126"/>
                <a:gd name="T16" fmla="*/ 75 w 165"/>
                <a:gd name="T17" fmla="*/ 126 h 126"/>
                <a:gd name="T18" fmla="*/ 83 w 165"/>
                <a:gd name="T19" fmla="*/ 126 h 126"/>
                <a:gd name="T20" fmla="*/ 91 w 165"/>
                <a:gd name="T21" fmla="*/ 126 h 126"/>
                <a:gd name="T22" fmla="*/ 158 w 165"/>
                <a:gd name="T23" fmla="*/ 89 h 126"/>
                <a:gd name="T24" fmla="*/ 165 w 165"/>
                <a:gd name="T25" fmla="*/ 0 h 126"/>
                <a:gd name="T26" fmla="*/ 151 w 165"/>
                <a:gd name="T2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26">
                  <a:moveTo>
                    <a:pt x="151" y="0"/>
                  </a:moveTo>
                  <a:cubicBezTo>
                    <a:pt x="120" y="9"/>
                    <a:pt x="91" y="40"/>
                    <a:pt x="91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5" y="40"/>
                    <a:pt x="75" y="40"/>
                    <a:pt x="75" y="40"/>
                  </a:cubicBezTo>
                  <a:cubicBezTo>
                    <a:pt x="75" y="40"/>
                    <a:pt x="46" y="9"/>
                    <a:pt x="16" y="0"/>
                  </a:cubicBezTo>
                  <a:cubicBezTo>
                    <a:pt x="12" y="0"/>
                    <a:pt x="0" y="0"/>
                    <a:pt x="0" y="0"/>
                  </a:cubicBezTo>
                  <a:cubicBezTo>
                    <a:pt x="0" y="0"/>
                    <a:pt x="9" y="71"/>
                    <a:pt x="9" y="89"/>
                  </a:cubicBezTo>
                  <a:cubicBezTo>
                    <a:pt x="14" y="89"/>
                    <a:pt x="43" y="90"/>
                    <a:pt x="75" y="126"/>
                  </a:cubicBezTo>
                  <a:cubicBezTo>
                    <a:pt x="83" y="126"/>
                    <a:pt x="83" y="126"/>
                    <a:pt x="83" y="126"/>
                  </a:cubicBezTo>
                  <a:cubicBezTo>
                    <a:pt x="83" y="126"/>
                    <a:pt x="83" y="126"/>
                    <a:pt x="91" y="126"/>
                  </a:cubicBezTo>
                  <a:cubicBezTo>
                    <a:pt x="123" y="90"/>
                    <a:pt x="151" y="89"/>
                    <a:pt x="158" y="89"/>
                  </a:cubicBezTo>
                  <a:cubicBezTo>
                    <a:pt x="158" y="71"/>
                    <a:pt x="165" y="0"/>
                    <a:pt x="165" y="0"/>
                  </a:cubicBezTo>
                  <a:cubicBezTo>
                    <a:pt x="165" y="0"/>
                    <a:pt x="154" y="0"/>
                    <a:pt x="151" y="0"/>
                  </a:cubicBez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0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  <a:gd name="T8" fmla="*/ 0 w 19"/>
                <a:gd name="T9" fmla="*/ 204 h 204"/>
                <a:gd name="T10" fmla="*/ 0 w 19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81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  <a:gd name="T6" fmla="*/ 0 w 19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257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2"/>
            <p:cNvSpPr>
              <a:spLocks/>
            </p:cNvSpPr>
            <p:nvPr/>
          </p:nvSpPr>
          <p:spPr bwMode="auto">
            <a:xfrm>
              <a:off x="3023349" y="7614323"/>
              <a:ext cx="84842" cy="910936"/>
            </a:xfrm>
            <a:custGeom>
              <a:avLst/>
              <a:gdLst>
                <a:gd name="T0" fmla="*/ 0 w 19"/>
                <a:gd name="T1" fmla="*/ 204 h 204"/>
                <a:gd name="T2" fmla="*/ 0 w 19"/>
                <a:gd name="T3" fmla="*/ 0 h 204"/>
                <a:gd name="T4" fmla="*/ 19 w 19"/>
                <a:gd name="T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04">
                  <a:moveTo>
                    <a:pt x="0" y="204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60375" y="6624160"/>
              <a:ext cx="19085157" cy="178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 </a:t>
              </a:r>
              <a:r>
                <a:rPr lang="en-US" sz="5199" b="1" dirty="0">
                  <a:ln>
                    <a:solidFill>
                      <a:srgbClr val="008000"/>
                    </a:solidFill>
                  </a:ln>
                  <a:solidFill>
                    <a:srgbClr val="00800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BÀI TẬP TRẮC NGHIỆM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00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816585"/>
            <a:ext cx="11068450" cy="2812398"/>
            <a:chOff x="1205494" y="6947472"/>
            <a:chExt cx="22139783" cy="56255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3935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345205"/>
            <a:chOff x="992187" y="2564544"/>
            <a:chExt cx="22353091" cy="46910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45885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2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457566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457566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2"/>
                <a:ext cx="10611581" cy="1065420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ể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ủ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kh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tr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ò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xoay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đượ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ra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khi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quanh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ì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ẳ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ở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đồ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th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ị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100">
                          <a:latin typeface="Cambria Math"/>
                        </a:rPr>
                        <m:t>ố  </m:t>
                      </m:r>
                    </m:oMath>
                  </m:oMathPara>
                </a14:m>
                <a:endParaRPr lang="en-US" sz="210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100" i="1" dirty="0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100" i="1">
                            <a:latin typeface="Cambria Math"/>
                          </a:rPr>
                          <m:t>𝑥</m:t>
                        </m:r>
                      </m:e>
                    </m:rad>
                    <m:r>
                      <a:rPr lang="en-US" sz="2100" i="1"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đườ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</a:rPr>
                      <m:t>ng</m:t>
                    </m:r>
                    <m:r>
                      <a:rPr lang="en-US" sz="2100" i="1">
                        <a:latin typeface="Cambria Math"/>
                      </a:rPr>
                      <m:t>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=1,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=4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</a:rPr>
                  <a:t>  </a:t>
                </a:r>
                <a:r>
                  <a:rPr lang="en-US" sz="2100">
                    <a:latin typeface="Cambria" panose="02040503050406030204" pitchFamily="18" charset="0"/>
                  </a:rPr>
                  <a:t>khi quay 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>
                    <a:latin typeface="Cambria" panose="02040503050406030204" pitchFamily="18" charset="0"/>
                  </a:rPr>
                  <a:t>được tính bởi công thức nào dưới đây?</a:t>
                </a:r>
                <a:endParaRPr lang="vi-VN" sz="21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2"/>
                <a:ext cx="10611581" cy="1065420"/>
              </a:xfrm>
              <a:prstGeom prst="rect">
                <a:avLst/>
              </a:prstGeom>
              <a:blipFill>
                <a:blip r:embed="rId5"/>
                <a:stretch>
                  <a:fillRect l="-1091" b="-10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4226397" y="2895323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3" name="Group 2"/>
          <p:cNvGrpSpPr/>
          <p:nvPr/>
        </p:nvGrpSpPr>
        <p:grpSpPr>
          <a:xfrm>
            <a:off x="1237445" y="2709163"/>
            <a:ext cx="9714086" cy="910312"/>
            <a:chOff x="2475212" y="5418138"/>
            <a:chExt cx="19430701" cy="1820862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418138"/>
              <a:ext cx="4520901" cy="1704975"/>
              <a:chOff x="2147887" y="5031938"/>
              <a:chExt cx="4520901" cy="17049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938288" y="5031938"/>
                  <a:ext cx="2730500" cy="17049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3278" name="Equation" r:id="rId7" imgW="749160" imgH="469800" progId="Equation.DSMT4">
                          <p:embed/>
                        </p:oleObj>
                      </mc:Choice>
                      <mc:Fallback>
                        <p:oleObj name="Equation" r:id="rId7" imgW="749160" imgH="4698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938288" y="5031938"/>
                                <a:ext cx="2730500" cy="17049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199302501"/>
                      </p:ext>
                    </p:extLst>
                  </p:nvPr>
                </p:nvGraphicFramePr>
                <p:xfrm>
                  <a:off x="3938288" y="5031938"/>
                  <a:ext cx="2730500" cy="17049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4" name="Equation" r:id="rId10" imgW="749160" imgH="469800" progId="Equation.DSMT4">
                          <p:embed/>
                        </p:oleObj>
                      </mc:Choice>
                      <mc:Fallback>
                        <p:oleObj name="Equation" r:id="rId10" imgW="749160" imgH="469800" progId="Equation.DSMT4">
                          <p:embed/>
                          <p:pic>
                            <p:nvPicPr>
                              <p:cNvPr id="0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938288" y="5031938"/>
                                <a:ext cx="2730500" cy="17049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87988"/>
              <a:ext cx="3926195" cy="1703387"/>
              <a:chOff x="8098818" y="5101788"/>
              <a:chExt cx="392619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29"/>
                    <a:ext cx="173256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69" cy="80032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343725" y="5101788"/>
                  <a:ext cx="2681288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3279" name="Equation" r:id="rId13" imgW="736560" imgH="469800" progId="Equation.DSMT4">
                          <p:embed/>
                        </p:oleObj>
                      </mc:Choice>
                      <mc:Fallback>
                        <p:oleObj name="Equation" r:id="rId13" imgW="736560" imgH="4698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3725" y="5101788"/>
                                <a:ext cx="2681288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598942989"/>
                      </p:ext>
                    </p:extLst>
                  </p:nvPr>
                </p:nvGraphicFramePr>
                <p:xfrm>
                  <a:off x="9343725" y="5101788"/>
                  <a:ext cx="2681288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5" name="Equation" r:id="rId15" imgW="736560" imgH="469800" progId="Equation.DSMT4">
                          <p:embed/>
                        </p:oleObj>
                      </mc:Choice>
                      <mc:Fallback>
                        <p:oleObj name="Equation" r:id="rId15" imgW="736560" imgH="469800" progId="Equation.DSMT4">
                          <p:embed/>
                          <p:pic>
                            <p:nvPicPr>
                              <p:cNvPr id="0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3725" y="5101788"/>
                                <a:ext cx="2681288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519738"/>
              <a:ext cx="3932475" cy="1703387"/>
              <a:chOff x="17646113" y="5133538"/>
              <a:chExt cx="393247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8"/>
                    <a:ext cx="274320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8"/>
                    <a:ext cx="2743200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67188" y="5133538"/>
                  <a:ext cx="23114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3280" name="Equation" r:id="rId18" imgW="634680" imgH="469800" progId="Equation.DSMT4">
                          <p:embed/>
                        </p:oleObj>
                      </mc:Choice>
                      <mc:Fallback>
                        <p:oleObj name="Equation" r:id="rId18" imgW="634680" imgH="4698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67188" y="5133538"/>
                                <a:ext cx="23114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41466046"/>
                      </p:ext>
                    </p:extLst>
                  </p:nvPr>
                </p:nvGraphicFramePr>
                <p:xfrm>
                  <a:off x="19267188" y="5133538"/>
                  <a:ext cx="23114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6" name="Equation" r:id="rId20" imgW="634680" imgH="469800" progId="Equation.DSMT4">
                          <p:embed/>
                        </p:oleObj>
                      </mc:Choice>
                      <mc:Fallback>
                        <p:oleObj name="Equation" r:id="rId20" imgW="634680" imgH="469800" progId="Equation.DSMT4">
                          <p:embed/>
                          <p:pic>
                            <p:nvPicPr>
                              <p:cNvPr id="0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67188" y="5133538"/>
                                <a:ext cx="23114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535613"/>
              <a:ext cx="4182475" cy="1703387"/>
              <a:chOff x="13040013" y="5149413"/>
              <a:chExt cx="4182475" cy="17033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5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23688" y="5149413"/>
                  <a:ext cx="309880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3281" name="Equation" r:id="rId23" imgW="850680" imgH="469800" progId="Equation.DSMT4">
                          <p:embed/>
                        </p:oleObj>
                      </mc:Choice>
                      <mc:Fallback>
                        <p:oleObj name="Equation" r:id="rId23" imgW="850680" imgH="4698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3688" y="5149413"/>
                                <a:ext cx="309880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45065266"/>
                      </p:ext>
                    </p:extLst>
                  </p:nvPr>
                </p:nvGraphicFramePr>
                <p:xfrm>
                  <a:off x="14215763" y="5149413"/>
                  <a:ext cx="2914650" cy="17033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3727" name="Equation" r:id="rId25" imgW="799920" imgH="469800" progId="Equation.DSMT4">
                          <p:embed/>
                        </p:oleObj>
                      </mc:Choice>
                      <mc:Fallback>
                        <p:oleObj name="Equation" r:id="rId25" imgW="799920" imgH="469800" progId="Equation.DSMT4">
                          <p:embed/>
                          <p:pic>
                            <p:nvPicPr>
                              <p:cNvPr id="0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15763" y="5149413"/>
                                <a:ext cx="2914650" cy="17033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811751" y="4980387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/>
          </p:nvPr>
        </p:nvGraphicFramePr>
        <p:xfrm>
          <a:off x="3692045" y="4762326"/>
          <a:ext cx="1896816" cy="875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2" name="Equation" r:id="rId27" imgW="1041120" imgH="482400" progId="Equation.DSMT4">
                  <p:embed/>
                </p:oleObj>
              </mc:Choice>
              <mc:Fallback>
                <p:oleObj name="Equation" r:id="rId27" imgW="1041120" imgH="48240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045" y="4762326"/>
                        <a:ext cx="1896816" cy="875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1793067" y="5601895"/>
          <a:ext cx="1873800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3" name="Equation" r:id="rId29" imgW="1028520" imgH="469800" progId="Equation.DSMT4">
                  <p:embed/>
                </p:oleObj>
              </mc:Choice>
              <mc:Fallback>
                <p:oleObj name="Equation" r:id="rId29" imgW="102852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067" y="5601895"/>
                        <a:ext cx="1873800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3679233" y="5646558"/>
          <a:ext cx="1040471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4" name="Equation" r:id="rId31" imgW="571320" imgH="469800" progId="Equation.DSMT4">
                  <p:embed/>
                </p:oleObj>
              </mc:Choice>
              <mc:Fallback>
                <p:oleObj name="Equation" r:id="rId31" imgW="571320" imgH="469800" progId="Equation.DSMT4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233" y="5646558"/>
                        <a:ext cx="1040471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Rectangle 82"/>
          <p:cNvSpPr/>
          <p:nvPr/>
        </p:nvSpPr>
        <p:spPr>
          <a:xfrm>
            <a:off x="862516" y="5804635"/>
            <a:ext cx="10706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Suy ra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2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6" grpId="0"/>
      <p:bldP spid="8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578486"/>
            <a:ext cx="11068450" cy="1860022"/>
            <a:chOff x="1205494" y="6947472"/>
            <a:chExt cx="22139783" cy="37205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34885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3069011"/>
            <a:chOff x="992187" y="2564544"/>
            <a:chExt cx="22936201" cy="6138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6036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3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5143277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5143277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77349"/>
                <a:ext cx="9027166" cy="13647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9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Cho</m:t>
                    </m:r>
                    <m: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 đồ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quay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ớ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ở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ồ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chch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ta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thu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đượ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đó đượ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đâ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 </m:t>
                    </m:r>
                  </m:oMath>
                </a14:m>
                <a:endParaRPr lang="en-US" sz="210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77349"/>
                <a:ext cx="9027166" cy="1364733"/>
              </a:xfrm>
              <a:prstGeom prst="rect">
                <a:avLst/>
              </a:prstGeom>
              <a:blipFill>
                <a:blip r:embed="rId5"/>
                <a:stretch>
                  <a:fillRect b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350" y="1433736"/>
            <a:ext cx="1902158" cy="216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Oval 75"/>
          <p:cNvSpPr/>
          <p:nvPr/>
        </p:nvSpPr>
        <p:spPr>
          <a:xfrm>
            <a:off x="1216759" y="3543285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7" name="Rectangle 76"/>
          <p:cNvSpPr/>
          <p:nvPr/>
        </p:nvSpPr>
        <p:spPr>
          <a:xfrm>
            <a:off x="676628" y="5562322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 khi quay hình (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H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) quanh O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x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được tính bởi công thức: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55851" y="2629004"/>
            <a:ext cx="8263148" cy="1692055"/>
            <a:chOff x="2111977" y="5257800"/>
            <a:chExt cx="16528448" cy="3384550"/>
          </a:xfrm>
        </p:grpSpPr>
        <p:grpSp>
          <p:nvGrpSpPr>
            <p:cNvPr id="63" name="Group 62"/>
            <p:cNvGrpSpPr/>
            <p:nvPr/>
          </p:nvGrpSpPr>
          <p:grpSpPr>
            <a:xfrm>
              <a:off x="10212387" y="6892925"/>
              <a:ext cx="7743826" cy="1749425"/>
              <a:chOff x="2147887" y="5114165"/>
              <a:chExt cx="7743826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Rectangle 64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5" name="Rectangle 6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6" name="Object 6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62338" y="5114165"/>
                  <a:ext cx="64293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4294" name="Equation" r:id="rId8" imgW="1765080" imgH="482400" progId="Equation.DSMT4">
                          <p:embed/>
                        </p:oleObj>
                      </mc:Choice>
                      <mc:Fallback>
                        <p:oleObj name="Equation" r:id="rId8" imgW="1765080" imgH="482400" progId="Equation.DSMT4">
                          <p:embed/>
                          <p:pic>
                            <p:nvPicPr>
                              <p:cNvPr id="66" name="Object 6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5114165"/>
                                <a:ext cx="64293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6" name="Object 6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14042104"/>
                      </p:ext>
                    </p:extLst>
                  </p:nvPr>
                </p:nvGraphicFramePr>
                <p:xfrm>
                  <a:off x="3462338" y="5114165"/>
                  <a:ext cx="6429375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7" name="Equation" r:id="rId11" imgW="1765080" imgH="482400" progId="Equation.DSMT4">
                          <p:embed/>
                        </p:oleObj>
                      </mc:Choice>
                      <mc:Fallback>
                        <p:oleObj name="Equation" r:id="rId11" imgW="17650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2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5114165"/>
                                <a:ext cx="6429375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7" name="Group 66"/>
            <p:cNvGrpSpPr/>
            <p:nvPr/>
          </p:nvGrpSpPr>
          <p:grpSpPr>
            <a:xfrm>
              <a:off x="10212387" y="5257800"/>
              <a:ext cx="8428038" cy="1749425"/>
              <a:chOff x="2147887" y="5038670"/>
              <a:chExt cx="8428038" cy="17494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8" name="Rectangle 67"/>
                  <p:cNvSpPr/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8" name="Rectangle 6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9" name="Object 6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08363" y="5038670"/>
                  <a:ext cx="716756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4295" name="Equation" r:id="rId14" imgW="1968480" imgH="482400" progId="Equation.DSMT4">
                          <p:embed/>
                        </p:oleObj>
                      </mc:Choice>
                      <mc:Fallback>
                        <p:oleObj name="Equation" r:id="rId14" imgW="1968480" imgH="482400" progId="Equation.DSMT4">
                          <p:embed/>
                          <p:pic>
                            <p:nvPicPr>
                              <p:cNvPr id="69" name="Object 6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08363" y="5038670"/>
                                <a:ext cx="716756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9" name="Object 6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42963866"/>
                      </p:ext>
                    </p:extLst>
                  </p:nvPr>
                </p:nvGraphicFramePr>
                <p:xfrm>
                  <a:off x="3408363" y="5038670"/>
                  <a:ext cx="7167562" cy="17494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8" name="Equation" r:id="rId16" imgW="1968480" imgH="482400" progId="Equation.DSMT4">
                          <p:embed/>
                        </p:oleObj>
                      </mc:Choice>
                      <mc:Fallback>
                        <p:oleObj name="Equation" r:id="rId16" imgW="1968480" imgH="4824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7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08363" y="5038670"/>
                                <a:ext cx="7167562" cy="17494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3" name="Group 72"/>
            <p:cNvGrpSpPr/>
            <p:nvPr/>
          </p:nvGrpSpPr>
          <p:grpSpPr>
            <a:xfrm>
              <a:off x="2147887" y="5334000"/>
              <a:ext cx="4954140" cy="1703388"/>
              <a:chOff x="2147887" y="5100396"/>
              <a:chExt cx="4954140" cy="170338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4" name="Rectangle 73"/>
                  <p:cNvSpPr/>
                  <p:nvPr/>
                </p:nvSpPr>
                <p:spPr>
                  <a:xfrm>
                    <a:off x="2147887" y="5522385"/>
                    <a:ext cx="227444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4" name="Rectangle 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1" cy="800324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5" name="Object 7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95227" y="5100396"/>
                  <a:ext cx="3606800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4296" name="Equation" r:id="rId19" imgW="990360" imgH="469800" progId="Equation.DSMT4">
                          <p:embed/>
                        </p:oleObj>
                      </mc:Choice>
                      <mc:Fallback>
                        <p:oleObj name="Equation" r:id="rId19" imgW="990360" imgH="469800" progId="Equation.DSMT4">
                          <p:embed/>
                          <p:pic>
                            <p:nvPicPr>
                              <p:cNvPr id="75" name="Object 7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95227" y="5100396"/>
                                <a:ext cx="3606800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5" name="Object 7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18661778"/>
                      </p:ext>
                    </p:extLst>
                  </p:nvPr>
                </p:nvGraphicFramePr>
                <p:xfrm>
                  <a:off x="3495227" y="5100396"/>
                  <a:ext cx="3606800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49" name="Equation" r:id="rId21" imgW="990360" imgH="469800" progId="Equation.DSMT4">
                          <p:embed/>
                        </p:oleObj>
                      </mc:Choice>
                      <mc:Fallback>
                        <p:oleObj name="Equation" r:id="rId21" imgW="990360" imgH="4698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2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95227" y="5100396"/>
                                <a:ext cx="3606800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3" name="Group 2"/>
            <p:cNvGrpSpPr/>
            <p:nvPr/>
          </p:nvGrpSpPr>
          <p:grpSpPr>
            <a:xfrm>
              <a:off x="2111977" y="6826250"/>
              <a:ext cx="5327048" cy="1703388"/>
              <a:chOff x="2111977" y="6826250"/>
              <a:chExt cx="5327048" cy="1703388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2" name="Object 71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62338" y="6826250"/>
                  <a:ext cx="3976687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4297" name="Equation" r:id="rId23" imgW="1091880" imgH="469800" progId="Equation.DSMT4">
                          <p:embed/>
                        </p:oleObj>
                      </mc:Choice>
                      <mc:Fallback>
                        <p:oleObj name="Equation" r:id="rId23" imgW="1091880" imgH="469800" progId="Equation.DSMT4">
                          <p:embed/>
                          <p:pic>
                            <p:nvPicPr>
                              <p:cNvPr id="72" name="Object 71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6826250"/>
                                <a:ext cx="3976687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2" name="Object 71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16641304"/>
                      </p:ext>
                    </p:extLst>
                  </p:nvPr>
                </p:nvGraphicFramePr>
                <p:xfrm>
                  <a:off x="3462338" y="6826250"/>
                  <a:ext cx="3976687" cy="170338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3950" name="Equation" r:id="rId25" imgW="1091880" imgH="469800" progId="Equation.DSMT4">
                          <p:embed/>
                        </p:oleObj>
                      </mc:Choice>
                      <mc:Fallback>
                        <p:oleObj name="Equation" r:id="rId25" imgW="1091880" imgH="4698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62338" y="6826250"/>
                                <a:ext cx="3976687" cy="17033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1" name="Rectangle 70"/>
                  <p:cNvSpPr/>
                  <p:nvPr/>
                </p:nvSpPr>
                <p:spPr>
                  <a:xfrm>
                    <a:off x="2111977" y="7292689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1" name="Rectangle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1977" y="7292689"/>
                    <a:ext cx="2274440" cy="800324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aphicFrame>
        <p:nvGraphicFramePr>
          <p:cNvPr id="79" name="Object 78"/>
          <p:cNvGraphicFramePr>
            <a:graphicFrameLocks noChangeAspect="1"/>
          </p:cNvGraphicFramePr>
          <p:nvPr>
            <p:extLst/>
          </p:nvPr>
        </p:nvGraphicFramePr>
        <p:xfrm>
          <a:off x="9136461" y="5347528"/>
          <a:ext cx="1988085" cy="85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8" name="Equation" r:id="rId28" imgW="1091880" imgH="469800" progId="Equation.DSMT4">
                  <p:embed/>
                </p:oleObj>
              </mc:Choice>
              <mc:Fallback>
                <p:oleObj name="Equation" r:id="rId28" imgW="1091880" imgH="469800" progId="Equation.DSMT4">
                  <p:embed/>
                  <p:pic>
                    <p:nvPicPr>
                      <p:cNvPr id="79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6461" y="5347528"/>
                        <a:ext cx="1988085" cy="8515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86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76" grpId="0" animBg="1"/>
      <p:bldP spid="7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4007061"/>
            <a:ext cx="11068450" cy="2698113"/>
            <a:chOff x="1205494" y="6947472"/>
            <a:chExt cx="22139783" cy="5396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164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580411"/>
            <a:chOff x="992187" y="2564544"/>
            <a:chExt cx="22353091" cy="5161493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5059037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4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452124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452124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335035"/>
                <a:ext cx="10611581" cy="1985095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                  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=0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ắ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ù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ý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độ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f>
                          <m:fPr>
                            <m:ctrlPr>
                              <a:rPr lang="el-GR" sz="2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1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1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ệ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tam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độ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2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cos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100"/>
                  <a:t>. 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335035"/>
                <a:ext cx="10611581" cy="1985095"/>
              </a:xfrm>
              <a:prstGeom prst="rect">
                <a:avLst/>
              </a:prstGeom>
              <a:blipFill>
                <a:blip r:embed="rId5"/>
                <a:stretch>
                  <a:fillRect l="-460" b="-4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726814" y="3238644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425596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153132" y="4123039"/>
            <a:ext cx="0" cy="258213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237445" y="3086145"/>
            <a:ext cx="9771228" cy="804758"/>
            <a:chOff x="2475212" y="6172200"/>
            <a:chExt cx="19545000" cy="1609725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6172200"/>
              <a:ext cx="4384375" cy="1565275"/>
              <a:chOff x="2147887" y="5226212"/>
              <a:chExt cx="4384375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69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69"/>
                    <a:ext cx="2274440" cy="80032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35049" y="5226212"/>
                  <a:ext cx="3097213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5338" name="Equation" r:id="rId7" imgW="850680" imgH="431640" progId="Equation.DSMT4">
                          <p:embed/>
                        </p:oleObj>
                      </mc:Choice>
                      <mc:Fallback>
                        <p:oleObj name="Equation" r:id="rId7" imgW="850680" imgH="43164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5049" y="5226212"/>
                                <a:ext cx="3097213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96998635"/>
                      </p:ext>
                    </p:extLst>
                  </p:nvPr>
                </p:nvGraphicFramePr>
                <p:xfrm>
                  <a:off x="3435049" y="5226212"/>
                  <a:ext cx="3097213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1" name="Equation" r:id="rId10" imgW="850680" imgH="431640" progId="Equation.DSMT4">
                          <p:embed/>
                        </p:oleObj>
                      </mc:Choice>
                      <mc:Fallback>
                        <p:oleObj name="Equation" r:id="rId10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5049" y="5226212"/>
                                <a:ext cx="3097213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6216650"/>
              <a:ext cx="4300844" cy="1565275"/>
              <a:chOff x="8098818" y="5270662"/>
              <a:chExt cx="4300844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3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99274" y="5270662"/>
                  <a:ext cx="3100388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5339" name="Equation" r:id="rId13" imgW="850680" imgH="431640" progId="Equation.DSMT4">
                          <p:embed/>
                        </p:oleObj>
                      </mc:Choice>
                      <mc:Fallback>
                        <p:oleObj name="Equation" r:id="rId13" imgW="850680" imgH="43164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99274" y="5270662"/>
                                <a:ext cx="3100388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49587229"/>
                      </p:ext>
                    </p:extLst>
                  </p:nvPr>
                </p:nvGraphicFramePr>
                <p:xfrm>
                  <a:off x="9299274" y="5270662"/>
                  <a:ext cx="3100388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2" name="Equation" r:id="rId15" imgW="850680" imgH="431640" progId="Equation.DSMT4">
                          <p:embed/>
                        </p:oleObj>
                      </mc:Choice>
                      <mc:Fallback>
                        <p:oleObj name="Equation" r:id="rId15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99274" y="5270662"/>
                                <a:ext cx="3100388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6184900"/>
              <a:ext cx="4046774" cy="1565275"/>
              <a:chOff x="17646113" y="5238912"/>
              <a:chExt cx="4046774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48"/>
                    <a:ext cx="2743201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48"/>
                    <a:ext cx="2743201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333862" y="5238912"/>
                  <a:ext cx="2359025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5340" name="Equation" r:id="rId18" imgW="647640" imgH="431640" progId="Equation.DSMT4">
                          <p:embed/>
                        </p:oleObj>
                      </mc:Choice>
                      <mc:Fallback>
                        <p:oleObj name="Equation" r:id="rId18" imgW="647640" imgH="43164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33862" y="5238912"/>
                                <a:ext cx="2359025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734880043"/>
                      </p:ext>
                    </p:extLst>
                  </p:nvPr>
                </p:nvGraphicFramePr>
                <p:xfrm>
                  <a:off x="19333862" y="5238912"/>
                  <a:ext cx="2359025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3" name="Equation" r:id="rId20" imgW="647640" imgH="431640" progId="Equation.DSMT4">
                          <p:embed/>
                        </p:oleObj>
                      </mc:Choice>
                      <mc:Fallback>
                        <p:oleObj name="Equation" r:id="rId20" imgW="64764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33862" y="5238912"/>
                                <a:ext cx="2359025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6176963"/>
              <a:ext cx="4236449" cy="1565275"/>
              <a:chOff x="13040013" y="5154775"/>
              <a:chExt cx="4236449" cy="156527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8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8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77662" y="5154775"/>
                  <a:ext cx="3098800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5341" name="Equation" r:id="rId23" imgW="850680" imgH="431640" progId="Equation.DSMT4">
                          <p:embed/>
                        </p:oleObj>
                      </mc:Choice>
                      <mc:Fallback>
                        <p:oleObj name="Equation" r:id="rId23" imgW="850680" imgH="43164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77662" y="5154775"/>
                                <a:ext cx="3098800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172116402"/>
                      </p:ext>
                    </p:extLst>
                  </p:nvPr>
                </p:nvGraphicFramePr>
                <p:xfrm>
                  <a:off x="14177662" y="5154775"/>
                  <a:ext cx="3098800" cy="15652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8744" name="Equation" r:id="rId25" imgW="850680" imgH="431640" progId="Equation.DSMT4">
                          <p:embed/>
                        </p:oleObj>
                      </mc:Choice>
                      <mc:Fallback>
                        <p:oleObj name="Equation" r:id="rId25" imgW="85068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77662" y="5154775"/>
                                <a:ext cx="3098800" cy="15652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5063367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phần vật thể: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724599" y="5562322"/>
          <a:ext cx="1711896" cy="105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2" name="Equation" r:id="rId27" imgW="939600" imgH="583920" progId="Equation.DSMT4">
                  <p:embed/>
                </p:oleObj>
              </mc:Choice>
              <mc:Fallback>
                <p:oleObj name="Equation" r:id="rId27" imgW="939600" imgH="58392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99" y="5562322"/>
                        <a:ext cx="1711896" cy="105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6856533" y="5768561"/>
          <a:ext cx="1226978" cy="78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3" name="Equation" r:id="rId28" imgW="672840" imgH="431640" progId="Equation.DSMT4">
                  <p:embed/>
                </p:oleObj>
              </mc:Choice>
              <mc:Fallback>
                <p:oleObj name="Equation" r:id="rId28" imgW="672840" imgH="43164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6533" y="5768561"/>
                        <a:ext cx="1226978" cy="78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2480360" y="5562322"/>
          <a:ext cx="2275485" cy="105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4" name="Equation" r:id="rId29" imgW="1307880" imgH="583920" progId="Equation.DSMT4">
                  <p:embed/>
                </p:oleObj>
              </mc:Choice>
              <mc:Fallback>
                <p:oleObj name="Equation" r:id="rId29" imgW="1307880" imgH="58392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360" y="5562322"/>
                        <a:ext cx="2275485" cy="105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ctangle 71"/>
          <p:cNvSpPr/>
          <p:nvPr/>
        </p:nvSpPr>
        <p:spPr>
          <a:xfrm>
            <a:off x="1991323" y="4458825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thiết diện: 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267438" y="4282854"/>
          <a:ext cx="2103957" cy="713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5" name="Equation" r:id="rId31" imgW="1155600" imgH="393480" progId="Equation.DSMT4">
                  <p:embed/>
                </p:oleObj>
              </mc:Choice>
              <mc:Fallback>
                <p:oleObj name="Equation" r:id="rId31" imgW="1155600" imgH="39348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438" y="4282854"/>
                        <a:ext cx="2103957" cy="7134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6427745" y="4539202"/>
          <a:ext cx="1064280" cy="253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6" name="Equation" r:id="rId33" imgW="583920" imgH="139680" progId="Equation.DSMT4">
                  <p:embed/>
                </p:oleObj>
              </mc:Choice>
              <mc:Fallback>
                <p:oleObj name="Equation" r:id="rId33" imgW="583920" imgH="13968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45" y="4539202"/>
                        <a:ext cx="1064280" cy="253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4762674" y="5786815"/>
          <a:ext cx="2132065" cy="66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7" name="Equation" r:id="rId35" imgW="1193760" imgH="368280" progId="Equation.DSMT4">
                  <p:embed/>
                </p:oleObj>
              </mc:Choice>
              <mc:Fallback>
                <p:oleObj name="Equation" r:id="rId35" imgW="1193760" imgH="36828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674" y="5786815"/>
                        <a:ext cx="2132065" cy="66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09" name="Picture 37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08" y="4715749"/>
            <a:ext cx="2323797" cy="87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0" name="Picture 38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08" y="5752798"/>
            <a:ext cx="2347528" cy="88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5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0" cy="2043777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5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038521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038521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838756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đồ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sty m:val="p"/>
                      </m:rPr>
                      <a:rPr lang="en-US" sz="2100">
                        <a:latin typeface="Cambria Math"/>
                      </a:rPr>
                      <m:t>an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đườ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a:rPr lang="en-US" sz="2100" i="1">
                        <a:latin typeface="Cambria Math"/>
                      </a:rPr>
                      <m:t> 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1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1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100" dirty="0"/>
                  <a:t>  </a:t>
                </a:r>
                <a:r>
                  <a:rPr lang="en-US" sz="2100">
                    <a:latin typeface="Cambria" panose="02040503050406030204" pitchFamily="18" charset="0"/>
                  </a:rPr>
                  <a:t>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838756"/>
              </a:xfrm>
              <a:prstGeom prst="rect">
                <a:avLst/>
              </a:prstGeom>
              <a:blipFill>
                <a:blip r:embed="rId5"/>
                <a:stretch>
                  <a:fillRect l="-460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1408206" y="2576607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6259341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>
            <a:stCxn id="125" idx="0"/>
          </p:cNvCxnSpPr>
          <p:nvPr/>
        </p:nvCxnSpPr>
        <p:spPr>
          <a:xfrm>
            <a:off x="6137917" y="3589708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237445" y="2531385"/>
            <a:ext cx="9548213" cy="783330"/>
            <a:chOff x="2475212" y="5062537"/>
            <a:chExt cx="19098913" cy="1566863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062537"/>
              <a:ext cx="4820938" cy="1566863"/>
              <a:chOff x="2147887" y="5210272"/>
              <a:chExt cx="4820938" cy="15668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639838" y="5210272"/>
                  <a:ext cx="3328987" cy="15668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6354" name="Equation" r:id="rId7" imgW="914400" imgH="431640" progId="Equation.DSMT4">
                          <p:embed/>
                        </p:oleObj>
                      </mc:Choice>
                      <mc:Fallback>
                        <p:oleObj name="Equation" r:id="rId7" imgW="914400" imgH="43164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639838" y="5210272"/>
                                <a:ext cx="3328987" cy="15668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666833493"/>
                      </p:ext>
                    </p:extLst>
                  </p:nvPr>
                </p:nvGraphicFramePr>
                <p:xfrm>
                  <a:off x="3639838" y="5210272"/>
                  <a:ext cx="3328987" cy="15668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0" name="Equation" r:id="rId10" imgW="914400" imgH="431640" progId="Equation.DSMT4">
                          <p:embed/>
                        </p:oleObj>
                      </mc:Choice>
                      <mc:Fallback>
                        <p:oleObj name="Equation" r:id="rId10" imgW="914400" imgH="4316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639838" y="5210272"/>
                                <a:ext cx="3328987" cy="15668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03994"/>
              <a:ext cx="3530907" cy="800324"/>
              <a:chOff x="8098818" y="5551729"/>
              <a:chExt cx="3530907" cy="80032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29"/>
                    <a:ext cx="1732569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69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23075" y="5630960"/>
                  <a:ext cx="2406650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6355" name="Equation" r:id="rId13" imgW="660240" imgH="177480" progId="Equation.DSMT4">
                          <p:embed/>
                        </p:oleObj>
                      </mc:Choice>
                      <mc:Fallback>
                        <p:oleObj name="Equation" r:id="rId13" imgW="660240" imgH="17748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23075" y="5630960"/>
                                <a:ext cx="2406650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81500939"/>
                      </p:ext>
                    </p:extLst>
                  </p:nvPr>
                </p:nvGraphicFramePr>
                <p:xfrm>
                  <a:off x="9155113" y="5538788"/>
                  <a:ext cx="2544762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5731" name="Equation" r:id="rId15" imgW="698400" imgH="228600" progId="Equation.DSMT4">
                          <p:embed/>
                        </p:oleObj>
                      </mc:Choice>
                      <mc:Fallback>
                        <p:oleObj name="Equation" r:id="rId15" imgW="69840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55113" y="5538788"/>
                                <a:ext cx="2544762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440522"/>
              <a:ext cx="3600687" cy="800325"/>
              <a:chOff x="17646113" y="5588257"/>
              <a:chExt cx="3600687" cy="8003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7"/>
                    <a:ext cx="274319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7"/>
                    <a:ext cx="2743199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57662" y="5630960"/>
                  <a:ext cx="1989138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6356" name="Equation" r:id="rId18" imgW="545760" imgH="177480" progId="Equation.DSMT4">
                          <p:embed/>
                        </p:oleObj>
                      </mc:Choice>
                      <mc:Fallback>
                        <p:oleObj name="Equation" r:id="rId18" imgW="545760" imgH="17748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630960"/>
                                <a:ext cx="1989138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77860927"/>
                      </p:ext>
                    </p:extLst>
                  </p:nvPr>
                </p:nvGraphicFramePr>
                <p:xfrm>
                  <a:off x="19257662" y="5630960"/>
                  <a:ext cx="1989138" cy="6445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2" name="Equation" r:id="rId20" imgW="545760" imgH="177480" progId="Equation.DSMT4">
                          <p:embed/>
                        </p:oleObj>
                      </mc:Choice>
                      <mc:Fallback>
                        <p:oleObj name="Equation" r:id="rId20" imgW="545760" imgH="177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630960"/>
                                <a:ext cx="1989138" cy="6445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126037"/>
              <a:ext cx="3563350" cy="1427163"/>
              <a:chOff x="13040013" y="5273772"/>
              <a:chExt cx="356335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244338" y="5273772"/>
                  <a:ext cx="235902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6357" name="Equation" r:id="rId23" imgW="647640" imgH="393480" progId="Equation.DSMT4">
                          <p:embed/>
                        </p:oleObj>
                      </mc:Choice>
                      <mc:Fallback>
                        <p:oleObj name="Equation" r:id="rId23" imgW="647640" imgH="39348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44338" y="5273772"/>
                                <a:ext cx="235902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03000670"/>
                      </p:ext>
                    </p:extLst>
                  </p:nvPr>
                </p:nvGraphicFramePr>
                <p:xfrm>
                  <a:off x="14244338" y="5273772"/>
                  <a:ext cx="235902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093" name="Equation" r:id="rId25" imgW="647640" imgH="393480" progId="Equation.DSMT4">
                          <p:embed/>
                        </p:oleObj>
                      </mc:Choice>
                      <mc:Fallback>
                        <p:oleObj name="Equation" r:id="rId25" imgW="6476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44338" y="5273772"/>
                                <a:ext cx="235902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811751" y="4419471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892059" y="4804390"/>
          <a:ext cx="1757928" cy="1059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8" name="Equation" r:id="rId27" imgW="965160" imgH="583920" progId="Equation.DSMT4">
                  <p:embed/>
                </p:oleObj>
              </mc:Choice>
              <mc:Fallback>
                <p:oleObj name="Equation" r:id="rId27" imgW="965160" imgH="58392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059" y="4804390"/>
                        <a:ext cx="1757928" cy="10595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2743636" y="4804390"/>
          <a:ext cx="2266655" cy="1059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9" name="Equation" r:id="rId29" imgW="1244520" imgH="583920" progId="Equation.DSMT4">
                  <p:embed/>
                </p:oleObj>
              </mc:Choice>
              <mc:Fallback>
                <p:oleObj name="Equation" r:id="rId29" imgW="1244520" imgH="58392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636" y="4804390"/>
                        <a:ext cx="2266655" cy="10595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1130153" y="5841686"/>
          <a:ext cx="1826975" cy="66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0" name="Equation" r:id="rId31" imgW="1002960" imgH="368280" progId="Equation.DSMT4">
                  <p:embed/>
                </p:oleObj>
              </mc:Choice>
              <mc:Fallback>
                <p:oleObj name="Equation" r:id="rId31" imgW="1002960" imgH="3682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153" y="5841686"/>
                        <a:ext cx="1826975" cy="66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3049155" y="5884543"/>
          <a:ext cx="1341263" cy="78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1" name="Equation" r:id="rId33" imgW="736560" imgH="431640" progId="Equation.DSMT4">
                  <p:embed/>
                </p:oleObj>
              </mc:Choice>
              <mc:Fallback>
                <p:oleObj name="Equation" r:id="rId33" imgW="736560" imgH="4316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155" y="5884543"/>
                        <a:ext cx="1341263" cy="782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82" name="Picture 30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23" y="4307046"/>
            <a:ext cx="2722075" cy="10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5" name="Picture 33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23" y="5549186"/>
            <a:ext cx="2920994" cy="109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38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37915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1926160"/>
            <a:chOff x="992187" y="2564544"/>
            <a:chExt cx="22353091" cy="3852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750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6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3824213"/>
                <a:ext cx="1250283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1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3824213"/>
                <a:ext cx="1250283" cy="415498"/>
              </a:xfrm>
              <a:prstGeom prst="rect">
                <a:avLst/>
              </a:prstGeom>
              <a:blipFill>
                <a:blip r:embed="rId4"/>
                <a:stretch>
                  <a:fillRect l="-2913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737702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(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đồ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ố  </m:t>
                    </m:r>
                    <m:r>
                      <a:rPr lang="en-US" sz="2100" i="1">
                        <a:latin typeface="Cambria Math"/>
                      </a:rPr>
                      <m:t>𝑦</m:t>
                    </m:r>
                    <m:r>
                      <a:rPr lang="en-US" sz="2100" i="1">
                        <a:latin typeface="Cambria Math"/>
                      </a:rPr>
                      <m:t>=2</m:t>
                    </m:r>
                    <m:r>
                      <a:rPr lang="en-US" sz="2100" i="1">
                        <a:latin typeface="Cambria Math"/>
                      </a:rPr>
                      <m:t>𝑥</m:t>
                    </m:r>
                    <m:r>
                      <a:rPr lang="en-US" sz="21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1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. </m:t>
                    </m:r>
                    <m:r>
                      <m:rPr>
                        <m:nor/>
                      </m:rPr>
                      <a:rPr lang="fr-FR" sz="2100">
                        <a:solidFill>
                          <a:prstClr val="black"/>
                        </a:solidFill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sinh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ra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sz="2100">
                    <a:latin typeface="Cambria" panose="02040503050406030204" pitchFamily="18" charset="0"/>
                  </a:rPr>
                  <a:t> quay quanh trục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737702"/>
              </a:xfrm>
              <a:prstGeom prst="rect">
                <a:avLst/>
              </a:prstGeom>
              <a:blipFill>
                <a:blip r:embed="rId5"/>
                <a:stretch>
                  <a:fillRect l="-517" b="-16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726814" y="251663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080764" y="3495127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1237445" y="2404375"/>
            <a:ext cx="9549801" cy="732563"/>
            <a:chOff x="2475212" y="4808483"/>
            <a:chExt cx="19102088" cy="1465317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4808483"/>
              <a:ext cx="2954038" cy="1427162"/>
              <a:chOff x="2147887" y="5202238"/>
              <a:chExt cx="2954038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84262" y="5202238"/>
                  <a:ext cx="1617663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7382" name="Equation" r:id="rId7" imgW="444240" imgH="393480" progId="Equation.DSMT4">
                          <p:embed/>
                        </p:oleObj>
                      </mc:Choice>
                      <mc:Fallback>
                        <p:oleObj name="Equation" r:id="rId7" imgW="444240" imgH="39348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4262" y="5202238"/>
                                <a:ext cx="1617663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20734660"/>
                      </p:ext>
                    </p:extLst>
                  </p:nvPr>
                </p:nvGraphicFramePr>
                <p:xfrm>
                  <a:off x="3484262" y="5202238"/>
                  <a:ext cx="1617663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1" name="Equation" r:id="rId10" imgW="444240" imgH="393480" progId="Equation.DSMT4">
                          <p:embed/>
                        </p:oleObj>
                      </mc:Choice>
                      <mc:Fallback>
                        <p:oleObj name="Equation" r:id="rId10" imgW="4442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4262" y="5202238"/>
                                <a:ext cx="1617663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4846638"/>
              <a:ext cx="3234045" cy="1427162"/>
              <a:chOff x="8098818" y="5240393"/>
              <a:chExt cx="3234045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551730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30"/>
                    <a:ext cx="1732570" cy="80032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345313" y="5240393"/>
                  <a:ext cx="19875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7383" name="Equation" r:id="rId13" imgW="545760" imgH="393480" progId="Equation.DSMT4">
                          <p:embed/>
                        </p:oleObj>
                      </mc:Choice>
                      <mc:Fallback>
                        <p:oleObj name="Equation" r:id="rId13" imgW="545760" imgH="39348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345313" y="5240393"/>
                                <a:ext cx="19875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60956576"/>
                      </p:ext>
                    </p:extLst>
                  </p:nvPr>
                </p:nvGraphicFramePr>
                <p:xfrm>
                  <a:off x="9275462" y="5240338"/>
                  <a:ext cx="21272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2" name="Equation" r:id="rId15" imgW="583920" imgH="393480" progId="Equation.DSMT4">
                          <p:embed/>
                        </p:oleObj>
                      </mc:Choice>
                      <mc:Fallback>
                        <p:oleObj name="Equation" r:id="rId15" imgW="58392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75462" y="5240338"/>
                                <a:ext cx="21272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4846638"/>
              <a:ext cx="3603862" cy="1427162"/>
              <a:chOff x="17646113" y="5240393"/>
              <a:chExt cx="3603862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588256"/>
                    <a:ext cx="274320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6"/>
                    <a:ext cx="2743200" cy="80032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402125" y="5240393"/>
                  <a:ext cx="184785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7384" name="Equation" r:id="rId18" imgW="507960" imgH="393480" progId="Equation.DSMT4">
                          <p:embed/>
                        </p:oleObj>
                      </mc:Choice>
                      <mc:Fallback>
                        <p:oleObj name="Equation" r:id="rId18" imgW="507960" imgH="39348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402125" y="5240393"/>
                                <a:ext cx="184785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266271880"/>
                      </p:ext>
                    </p:extLst>
                  </p:nvPr>
                </p:nvGraphicFramePr>
                <p:xfrm>
                  <a:off x="19356088" y="5240338"/>
                  <a:ext cx="19415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3" name="Equation" r:id="rId20" imgW="533160" imgH="393480" progId="Equation.DSMT4">
                          <p:embed/>
                        </p:oleObj>
                      </mc:Choice>
                      <mc:Fallback>
                        <p:oleObj name="Equation" r:id="rId20" imgW="53316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356088" y="5240338"/>
                                <a:ext cx="19415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4830763"/>
              <a:ext cx="3580812" cy="1427162"/>
              <a:chOff x="13040013" y="5224518"/>
              <a:chExt cx="3580812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398325" y="5224518"/>
                  <a:ext cx="2222500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7385" name="Equation" r:id="rId23" imgW="609480" imgH="393480" progId="Equation.DSMT4">
                          <p:embed/>
                        </p:oleObj>
                      </mc:Choice>
                      <mc:Fallback>
                        <p:oleObj name="Equation" r:id="rId23" imgW="609480" imgH="39348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98325" y="5224518"/>
                                <a:ext cx="2222500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77950304"/>
                      </p:ext>
                    </p:extLst>
                  </p:nvPr>
                </p:nvGraphicFramePr>
                <p:xfrm>
                  <a:off x="14352287" y="5224463"/>
                  <a:ext cx="2314575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7734" name="Equation" r:id="rId25" imgW="634680" imgH="393480" progId="Equation.DSMT4">
                          <p:embed/>
                        </p:oleObj>
                      </mc:Choice>
                      <mc:Fallback>
                        <p:oleObj name="Equation" r:id="rId25" imgW="63468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52287" y="5224463"/>
                                <a:ext cx="2314575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4624208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khối tròn xoay: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773579" y="4968651"/>
          <a:ext cx="2312686" cy="87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6" name="Equation" r:id="rId27" imgW="1269720" imgH="482400" progId="Equation.DSMT4">
                  <p:embed/>
                </p:oleObj>
              </mc:Choice>
              <mc:Fallback>
                <p:oleObj name="Equation" r:id="rId27" imgW="1269720" imgH="4824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579" y="4968651"/>
                        <a:ext cx="2312686" cy="87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3351240" y="5821866"/>
          <a:ext cx="786504" cy="71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7" name="Equation" r:id="rId29" imgW="431640" imgH="393480" progId="Equation.DSMT4">
                  <p:embed/>
                </p:oleObj>
              </mc:Choice>
              <mc:Fallback>
                <p:oleObj name="Equation" r:id="rId29" imgW="431640" imgH="3934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40" y="5821866"/>
                        <a:ext cx="786504" cy="713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884361" y="5679985"/>
          <a:ext cx="2450781" cy="96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8" name="Equation" r:id="rId31" imgW="1346040" imgH="533160" progId="Equation.DSMT4">
                  <p:embed/>
                </p:oleObj>
              </mc:Choice>
              <mc:Fallback>
                <p:oleObj name="Equation" r:id="rId31" imgW="1346040" imgH="53316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361" y="5679985"/>
                        <a:ext cx="2450781" cy="96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3139439" y="4963776"/>
          <a:ext cx="2706335" cy="87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9" name="Equation" r:id="rId33" imgW="1485720" imgH="482400" progId="Equation.DSMT4">
                  <p:embed/>
                </p:oleObj>
              </mc:Choice>
              <mc:Fallback>
                <p:oleObj name="Equation" r:id="rId33" imgW="1485720" imgH="4824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439" y="4963776"/>
                        <a:ext cx="2706335" cy="87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800" y="4212465"/>
            <a:ext cx="2572141" cy="96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Rectangle 71"/>
          <p:cNvSpPr/>
          <p:nvPr/>
        </p:nvSpPr>
        <p:spPr>
          <a:xfrm>
            <a:off x="728631" y="4230096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Phương trình hoành độ giao điểm: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762674" y="4048044"/>
          <a:ext cx="2381733" cy="82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0" name="Equation" r:id="rId36" imgW="1307880" imgH="457200" progId="Equation.DSMT4">
                  <p:embed/>
                </p:oleObj>
              </mc:Choice>
              <mc:Fallback>
                <p:oleObj name="Equation" r:id="rId36" imgW="130788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674" y="4048044"/>
                        <a:ext cx="2381733" cy="828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117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0" cy="2043777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 7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3918794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3918794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18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817724" y="1685043"/>
                <a:ext cx="10611581" cy="1051057"/>
              </a:xfrm>
              <a:prstGeom prst="rect">
                <a:avLst/>
              </a:prstGeom>
            </p:spPr>
            <p:txBody>
              <a:bodyPr wrap="square" lIns="45714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 i="1"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hai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=1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=4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ắ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ặ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ù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y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ý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O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ể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độ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 đượ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ế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ệ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gi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đề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ó độ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2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/>
                  <a:t>.</a:t>
                </a:r>
                <a:endParaRPr lang="vi-VN" sz="21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4" y="1685043"/>
                <a:ext cx="10611581" cy="1051057"/>
              </a:xfrm>
              <a:prstGeom prst="rect">
                <a:avLst/>
              </a:prstGeom>
              <a:blipFill>
                <a:blip r:embed="rId5"/>
                <a:stretch>
                  <a:fillRect l="-2929" t="-19653" b="-76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4229343" y="2664472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Rectangle 56"/>
          <p:cNvSpPr/>
          <p:nvPr/>
        </p:nvSpPr>
        <p:spPr>
          <a:xfrm>
            <a:off x="8202188" y="3722635"/>
            <a:ext cx="4484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Sử dụng máy tính fx- 580VNX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8080764" y="3589708"/>
            <a:ext cx="0" cy="31916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237446" y="2711912"/>
            <a:ext cx="10039480" cy="459624"/>
            <a:chOff x="2475212" y="5423637"/>
            <a:chExt cx="20081575" cy="919368"/>
          </a:xfrm>
        </p:grpSpPr>
        <p:grpSp>
          <p:nvGrpSpPr>
            <p:cNvPr id="11" name="Group 10"/>
            <p:cNvGrpSpPr/>
            <p:nvPr/>
          </p:nvGrpSpPr>
          <p:grpSpPr>
            <a:xfrm>
              <a:off x="2475212" y="5423637"/>
              <a:ext cx="4003375" cy="885082"/>
              <a:chOff x="2147887" y="5594611"/>
              <a:chExt cx="4003375" cy="88508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Rectangle 1"/>
                  <p:cNvSpPr/>
                  <p:nvPr/>
                </p:nvSpPr>
                <p:spPr>
                  <a:xfrm>
                    <a:off x="2147887" y="5679368"/>
                    <a:ext cx="227444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679368"/>
                    <a:ext cx="2274440" cy="80032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23937" y="5594611"/>
                  <a:ext cx="2727325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8406" name="Equation" r:id="rId7" imgW="749160" imgH="228600" progId="Equation.DSMT4">
                          <p:embed/>
                        </p:oleObj>
                      </mc:Choice>
                      <mc:Fallback>
                        <p:oleObj name="Equation" r:id="rId7" imgW="749160" imgH="228600" progId="Equation.DSMT4">
                          <p:embed/>
                          <p:pic>
                            <p:nvPicPr>
                              <p:cNvPr id="5" name="Object 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23937" y="5594611"/>
                                <a:ext cx="2727325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5" name="Object 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712035033"/>
                      </p:ext>
                    </p:extLst>
                  </p:nvPr>
                </p:nvGraphicFramePr>
                <p:xfrm>
                  <a:off x="3423937" y="5594611"/>
                  <a:ext cx="2727325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3" name="Equation" r:id="rId10" imgW="749160" imgH="228600" progId="Equation.DSMT4">
                          <p:embed/>
                        </p:oleObj>
                      </mc:Choice>
                      <mc:Fallback>
                        <p:oleObj name="Equation" r:id="rId10" imgW="74916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23937" y="5594611"/>
                                <a:ext cx="2727325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2" name="Group 11"/>
            <p:cNvGrpSpPr/>
            <p:nvPr/>
          </p:nvGrpSpPr>
          <p:grpSpPr>
            <a:xfrm>
              <a:off x="8426143" y="5468306"/>
              <a:ext cx="3735913" cy="874699"/>
              <a:chOff x="8098818" y="5639280"/>
              <a:chExt cx="3735913" cy="87469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Rectangle 52"/>
                  <p:cNvSpPr/>
                  <p:nvPr/>
                </p:nvSpPr>
                <p:spPr>
                  <a:xfrm>
                    <a:off x="8098818" y="5713654"/>
                    <a:ext cx="173257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3" name="Rectangle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713654"/>
                    <a:ext cx="1732570" cy="80032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97894" y="5639280"/>
                  <a:ext cx="2636837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8407" name="Equation" r:id="rId13" imgW="723600" imgH="228600" progId="Equation.DSMT4">
                          <p:embed/>
                        </p:oleObj>
                      </mc:Choice>
                      <mc:Fallback>
                        <p:oleObj name="Equation" r:id="rId13" imgW="723600" imgH="228600" progId="Equation.DSMT4">
                          <p:embed/>
                          <p:pic>
                            <p:nvPicPr>
                              <p:cNvPr id="7" name="Object 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7894" y="5639280"/>
                                <a:ext cx="2636837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" name="Object 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63047640"/>
                      </p:ext>
                    </p:extLst>
                  </p:nvPr>
                </p:nvGraphicFramePr>
                <p:xfrm>
                  <a:off x="9197894" y="5639280"/>
                  <a:ext cx="2636837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4" name="Equation" r:id="rId15" imgW="723600" imgH="228600" progId="Equation.DSMT4">
                          <p:embed/>
                        </p:oleObj>
                      </mc:Choice>
                      <mc:Fallback>
                        <p:oleObj name="Equation" r:id="rId15" imgW="72360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7894" y="5639280"/>
                                <a:ext cx="2636837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4" name="Group 13"/>
            <p:cNvGrpSpPr/>
            <p:nvPr/>
          </p:nvGrpSpPr>
          <p:grpSpPr>
            <a:xfrm>
              <a:off x="17973438" y="5436775"/>
              <a:ext cx="4583349" cy="881326"/>
              <a:chOff x="17646113" y="5607749"/>
              <a:chExt cx="4583349" cy="881326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5" name="Rectangle 54"/>
                  <p:cNvSpPr/>
                  <p:nvPr/>
                </p:nvSpPr>
                <p:spPr>
                  <a:xfrm>
                    <a:off x="17646113" y="5688750"/>
                    <a:ext cx="2743199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688750"/>
                    <a:ext cx="2743199" cy="80032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70362" y="5607749"/>
                  <a:ext cx="2959100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8408" name="Equation" r:id="rId18" imgW="812520" imgH="228600" progId="Equation.DSMT4">
                          <p:embed/>
                        </p:oleObj>
                      </mc:Choice>
                      <mc:Fallback>
                        <p:oleObj name="Equation" r:id="rId18" imgW="812520" imgH="228600" progId="Equation.DSMT4">
                          <p:embed/>
                          <p:pic>
                            <p:nvPicPr>
                              <p:cNvPr id="9" name="Object 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9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70362" y="5607749"/>
                                <a:ext cx="2959100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" name="Object 8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39737195"/>
                      </p:ext>
                    </p:extLst>
                  </p:nvPr>
                </p:nvGraphicFramePr>
                <p:xfrm>
                  <a:off x="19270362" y="5607749"/>
                  <a:ext cx="2959100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5" name="Equation" r:id="rId20" imgW="812520" imgH="228600" progId="Equation.DSMT4">
                          <p:embed/>
                        </p:oleObj>
                      </mc:Choice>
                      <mc:Fallback>
                        <p:oleObj name="Equation" r:id="rId20" imgW="81252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1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70362" y="5607749"/>
                                <a:ext cx="2959100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13" name="Group 12"/>
            <p:cNvGrpSpPr/>
            <p:nvPr/>
          </p:nvGrpSpPr>
          <p:grpSpPr>
            <a:xfrm>
              <a:off x="13367338" y="5428139"/>
              <a:ext cx="3671300" cy="886608"/>
              <a:chOff x="13040013" y="5522913"/>
              <a:chExt cx="3671300" cy="88660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13040013" y="5609196"/>
                    <a:ext cx="1488060" cy="80032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5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306250" y="5522913"/>
                  <a:ext cx="2405063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58409" name="Equation" r:id="rId23" imgW="660240" imgH="228600" progId="Equation.DSMT4">
                          <p:embed/>
                        </p:oleObj>
                      </mc:Choice>
                      <mc:Fallback>
                        <p:oleObj name="Equation" r:id="rId23" imgW="660240" imgH="228600" progId="Equation.DSMT4">
                          <p:embed/>
                          <p:pic>
                            <p:nvPicPr>
                              <p:cNvPr id="10" name="Object 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06250" y="5522913"/>
                                <a:ext cx="2405063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963920827"/>
                      </p:ext>
                    </p:extLst>
                  </p:nvPr>
                </p:nvGraphicFramePr>
                <p:xfrm>
                  <a:off x="14306250" y="5522913"/>
                  <a:ext cx="2405063" cy="82867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6756" name="Equation" r:id="rId25" imgW="660240" imgH="228600" progId="Equation.DSMT4">
                          <p:embed/>
                        </p:oleObj>
                      </mc:Choice>
                      <mc:Fallback>
                        <p:oleObj name="Equation" r:id="rId25" imgW="66024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306250" y="5522913"/>
                                <a:ext cx="2405063" cy="8286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sp>
        <p:nvSpPr>
          <p:cNvPr id="66" name="Rectangle 65"/>
          <p:cNvSpPr/>
          <p:nvPr/>
        </p:nvSpPr>
        <p:spPr>
          <a:xfrm>
            <a:off x="735484" y="4964819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tích phần vật thể: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1097614" y="5396450"/>
          <a:ext cx="1665071" cy="85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0" name="Equation" r:id="rId27" imgW="914400" imgH="469800" progId="Equation.DSMT4">
                  <p:embed/>
                </p:oleObj>
              </mc:Choice>
              <mc:Fallback>
                <p:oleObj name="Equation" r:id="rId27" imgW="914400" imgH="4698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614" y="5396450"/>
                        <a:ext cx="1665071" cy="8515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3953711" y="5597134"/>
          <a:ext cx="1018248" cy="41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1" name="Equation" r:id="rId29" imgW="558720" imgH="228600" progId="Equation.DSMT4">
                  <p:embed/>
                </p:oleObj>
              </mc:Choice>
              <mc:Fallback>
                <p:oleObj name="Equation" r:id="rId29" imgW="558720" imgH="2286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3711" y="5597134"/>
                        <a:ext cx="1018248" cy="414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2762070" y="5488708"/>
          <a:ext cx="1156343" cy="644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2" name="Equation" r:id="rId31" imgW="634680" imgH="355320" progId="Equation.DSMT4">
                  <p:embed/>
                </p:oleObj>
              </mc:Choice>
              <mc:Fallback>
                <p:oleObj name="Equation" r:id="rId31" imgW="634680" imgH="35532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070" y="5488708"/>
                        <a:ext cx="1156343" cy="644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ctangle 71"/>
          <p:cNvSpPr/>
          <p:nvPr/>
        </p:nvSpPr>
        <p:spPr>
          <a:xfrm>
            <a:off x="728631" y="4336713"/>
            <a:ext cx="44842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1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thiết diện: </a:t>
            </a:r>
            <a:endParaRPr lang="vi-VN" sz="21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101857" y="4086965"/>
          <a:ext cx="2173005" cy="82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3" name="Equation" r:id="rId33" imgW="1193760" imgH="457200" progId="Equation.DSMT4">
                  <p:embed/>
                </p:oleObj>
              </mc:Choice>
              <mc:Fallback>
                <p:oleObj name="Equation" r:id="rId33" imgW="119376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857" y="4086965"/>
                        <a:ext cx="2173005" cy="828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5331478" y="4320949"/>
          <a:ext cx="994440" cy="41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4" name="Equation" r:id="rId35" imgW="545760" imgH="228600" progId="Equation.DSMT4">
                  <p:embed/>
                </p:oleObj>
              </mc:Choice>
              <mc:Fallback>
                <p:oleObj name="Equation" r:id="rId35" imgW="545760" imgH="2286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1478" y="4320949"/>
                        <a:ext cx="994440" cy="414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88" name="Picture 64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286" y="4288304"/>
            <a:ext cx="2569168" cy="96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89" name="Picture 65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269" y="5531615"/>
            <a:ext cx="2476428" cy="9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80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57" grpId="0"/>
      <p:bldP spid="66" grpId="0"/>
      <p:bldP spid="7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2698113"/>
            <a:chOff x="1205494" y="6947472"/>
            <a:chExt cx="22139783" cy="5396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5164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1926160"/>
            <a:chOff x="992187" y="2564544"/>
            <a:chExt cx="22936201" cy="3852821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750365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8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07643" y="4114711"/>
                <a:ext cx="125028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2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" y="4114711"/>
                <a:ext cx="1250283" cy="430887"/>
              </a:xfrm>
              <a:prstGeom prst="rect">
                <a:avLst/>
              </a:prstGeom>
              <a:blipFill>
                <a:blip r:embed="rId4"/>
                <a:stretch>
                  <a:fillRect l="-3398" b="-18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77349"/>
                <a:ext cx="11072392" cy="1172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1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ẳ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d>
                      <m:d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gi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ở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 đườ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10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0, 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vi-VN" sz="2100">
                        <a:latin typeface="Cambria" panose="02040503050406030204" pitchFamily="18" charset="0"/>
                        <a:ea typeface="Times New Roman"/>
                      </a:rPr>
                      <m:t>à</m:t>
                    </m:r>
                    <m:r>
                      <a:rPr lang="en-US" sz="2100" i="1">
                        <a:latin typeface="Cambria Math"/>
                        <a:ea typeface="Times New Roman"/>
                      </a:rPr>
                      <m:t> 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.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100">
                  <a:solidFill>
                    <a:prstClr val="black"/>
                  </a:solidFill>
                  <a:latin typeface="Cambria Math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ọ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i</m:t>
                      </m:r>
                      <m:sSub>
                        <m:sSub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l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à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ể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í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kh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ố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ò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xoay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thu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đượ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khi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quay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h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ì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d>
                        <m:d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</m:d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quay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ụ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c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𝑂𝑥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Bi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ế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t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r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ằ</m:t>
                      </m:r>
                      <m:r>
                        <m:rPr>
                          <m:nor/>
                        </m:rPr>
                        <a:rPr lang="vi-VN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" panose="02040503050406030204" pitchFamily="18" charset="0"/>
                          <a:ea typeface="Times New Roman"/>
                        </a:rPr>
                        <m:t> </m:t>
                      </m:r>
                      <m:sSub>
                        <m:sSub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.  </m:t>
                      </m:r>
                    </m:oMath>
                  </m:oMathPara>
                </a14:m>
                <a:endParaRPr lang="en-US" sz="21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đề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o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ướ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đâ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 đú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ng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Times New Roman"/>
                        </a:rPr>
                        <m:t>?</m:t>
                      </m:r>
                    </m:oMath>
                  </m:oMathPara>
                </a14:m>
                <a:endParaRPr lang="vi-VN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77349"/>
                <a:ext cx="11072392" cy="1172500"/>
              </a:xfrm>
              <a:prstGeom prst="rect">
                <a:avLst/>
              </a:prstGeom>
              <a:blipFill>
                <a:blip r:embed="rId5"/>
                <a:stretch>
                  <a:fillRect l="-275" b="-5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6557641" y="2514719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19835" y="2605908"/>
            <a:ext cx="9939753" cy="428840"/>
            <a:chOff x="2439987" y="5211604"/>
            <a:chExt cx="19882094" cy="85779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angle 1"/>
                <p:cNvSpPr/>
                <p:nvPr/>
              </p:nvSpPr>
              <p:spPr>
                <a:xfrm>
                  <a:off x="2439987" y="5211604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9987" y="5211604"/>
                  <a:ext cx="5486400" cy="80032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Rectangle 52"/>
                <p:cNvSpPr/>
                <p:nvPr/>
              </p:nvSpPr>
              <p:spPr>
                <a:xfrm>
                  <a:off x="7288386" y="5211604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8386" y="5211604"/>
                  <a:ext cx="5486400" cy="80032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Rectangle 53"/>
                <p:cNvSpPr/>
                <p:nvPr/>
              </p:nvSpPr>
              <p:spPr>
                <a:xfrm>
                  <a:off x="12229579" y="5269072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29579" y="5269072"/>
                  <a:ext cx="5486400" cy="800325"/>
                </a:xfrm>
                <a:prstGeom prst="rect">
                  <a:avLst/>
                </a:prstGeom>
                <a:blipFill>
                  <a:blip r:embed="rId8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Rectangle 54"/>
                <p:cNvSpPr/>
                <p:nvPr/>
              </p:nvSpPr>
              <p:spPr>
                <a:xfrm>
                  <a:off x="16835681" y="5248133"/>
                  <a:ext cx="5486400" cy="800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vi-VN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n-GB" sz="900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35681" y="5248133"/>
                  <a:ext cx="5486400" cy="80032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707140" y="4639311"/>
          <a:ext cx="1619039" cy="8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8" name="Equation" r:id="rId10" imgW="888840" imgH="469800" progId="Equation.DSMT4">
                  <p:embed/>
                </p:oleObj>
              </mc:Choice>
              <mc:Fallback>
                <p:oleObj name="Equation" r:id="rId10" imgW="888840" imgH="4698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140" y="4639311"/>
                        <a:ext cx="1619039" cy="852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2362686" y="4788517"/>
          <a:ext cx="1826975" cy="553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9" name="Equation" r:id="rId12" imgW="1002960" imgH="304560" progId="Equation.DSMT4">
                  <p:embed/>
                </p:oleObj>
              </mc:Choice>
              <mc:Fallback>
                <p:oleObj name="Equation" r:id="rId12" imgW="1002960" imgH="30456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686" y="4788517"/>
                        <a:ext cx="1826975" cy="553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4196005" y="4870044"/>
          <a:ext cx="2034910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0" name="Equation" r:id="rId14" imgW="1117440" imgH="253800" progId="Equation.DSMT4">
                  <p:embed/>
                </p:oleObj>
              </mc:Choice>
              <mc:Fallback>
                <p:oleObj name="Equation" r:id="rId14" imgW="1117440" imgH="25380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005" y="4870044"/>
                        <a:ext cx="2034910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674164" y="5562322"/>
                <a:ext cx="4484254" cy="777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1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1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100" dirty="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nên </a:t>
                </a:r>
              </a:p>
              <a:p>
                <a:r>
                  <a:rPr lang="en-US" sz="210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endParaRPr lang="vi-VN" sz="21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64" y="5562322"/>
                <a:ext cx="4484254" cy="777136"/>
              </a:xfrm>
              <a:prstGeom prst="rect">
                <a:avLst/>
              </a:prstGeom>
              <a:blipFill>
                <a:blip r:embed="rId16"/>
                <a:stretch>
                  <a:fillRect l="-1633" t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2573445" y="5546559"/>
          <a:ext cx="2266655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1" name="Equation" r:id="rId17" imgW="1244520" imgH="253800" progId="Equation.DSMT4">
                  <p:embed/>
                </p:oleObj>
              </mc:Choice>
              <mc:Fallback>
                <p:oleObj name="Equation" r:id="rId17" imgW="1244520" imgH="25380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445" y="5546559"/>
                        <a:ext cx="2266655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835456" y="5594099"/>
          <a:ext cx="2128560" cy="3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2" name="Equation" r:id="rId19" imgW="1168200" imgH="177480" progId="Equation.DSMT4">
                  <p:embed/>
                </p:oleObj>
              </mc:Choice>
              <mc:Fallback>
                <p:oleObj name="Equation" r:id="rId19" imgW="1168200" imgH="177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5456" y="5594099"/>
                        <a:ext cx="2128560" cy="322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6976564" y="5543634"/>
          <a:ext cx="1989672" cy="46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3" name="Equation" r:id="rId21" imgW="1091880" imgH="253800" progId="Equation.DSMT4">
                  <p:embed/>
                </p:oleObj>
              </mc:Choice>
              <mc:Fallback>
                <p:oleObj name="Equation" r:id="rId21" imgW="1091880" imgH="2538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6564" y="5543634"/>
                        <a:ext cx="1989672" cy="46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8950472" y="5589775"/>
          <a:ext cx="994440" cy="3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4" name="Equation" r:id="rId23" imgW="545760" imgH="177480" progId="Equation.DSMT4">
                  <p:embed/>
                </p:oleObj>
              </mc:Choice>
              <mc:Fallback>
                <p:oleObj name="Equation" r:id="rId23" imgW="54576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0472" y="5589775"/>
                        <a:ext cx="994440" cy="322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10002329" y="5524227"/>
          <a:ext cx="855551" cy="46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5" name="Equation" r:id="rId25" imgW="469800" imgH="253800" progId="Equation.DSMT4">
                  <p:embed/>
                </p:oleObj>
              </mc:Choice>
              <mc:Fallback>
                <p:oleObj name="Equation" r:id="rId25" imgW="469800" imgH="25380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2329" y="5524227"/>
                        <a:ext cx="855551" cy="46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618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154" grpId="0" animBg="1"/>
      <p:bldP spid="6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1" cy="1973451"/>
            <a:chOff x="992187" y="2564544"/>
            <a:chExt cx="22936201" cy="3947415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1"/>
              <a:ext cx="22783167" cy="3844958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n-US" sz="2000" b="1" dirty="0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9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0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  <a:blipFill>
                <a:blip r:embed="rId4"/>
                <a:stretch>
                  <a:fillRect l="-2927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071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vu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OABC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ằ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4 đượ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chia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nhhai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ở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(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)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ó đỉ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ọ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latin typeface="Cambria" panose="02040503050406030204" pitchFamily="18" charset="0"/>
                        <a:ea typeface="Times New Roman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ẳ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g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(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" panose="02040503050406030204" pitchFamily="18" charset="0"/>
                        <a:ea typeface="Times New Roman"/>
                      </a:rPr>
                      <m:t>ẽ).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ò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xoay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khi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quay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quanh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ụ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100" i="1">
                        <a:solidFill>
                          <a:prstClr val="black"/>
                        </a:solidFill>
                        <a:latin typeface="Cambria" panose="02040503050406030204" pitchFamily="18" charset="0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071832"/>
              </a:xfrm>
              <a:prstGeom prst="rect">
                <a:avLst/>
              </a:prstGeom>
              <a:blipFill>
                <a:blip r:embed="rId5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/>
          <p:cNvSpPr/>
          <p:nvPr/>
        </p:nvSpPr>
        <p:spPr>
          <a:xfrm>
            <a:off x="646046" y="4075693"/>
            <a:ext cx="8459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Ta có parabol  (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P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) có đỉnh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và đi qua điểm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B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(4;4) có phương trình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7586024" y="2594531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3" name="Group 2"/>
          <p:cNvGrpSpPr/>
          <p:nvPr/>
        </p:nvGrpSpPr>
        <p:grpSpPr>
          <a:xfrm>
            <a:off x="1029360" y="2476624"/>
            <a:ext cx="8342814" cy="751584"/>
            <a:chOff x="2058987" y="4953000"/>
            <a:chExt cx="16687800" cy="1503363"/>
          </a:xfrm>
        </p:grpSpPr>
        <p:grpSp>
          <p:nvGrpSpPr>
            <p:cNvPr id="65" name="Group 64"/>
            <p:cNvGrpSpPr/>
            <p:nvPr/>
          </p:nvGrpSpPr>
          <p:grpSpPr>
            <a:xfrm>
              <a:off x="2058987" y="4953000"/>
              <a:ext cx="3733800" cy="1427163"/>
              <a:chOff x="2147887" y="5208970"/>
              <a:chExt cx="373380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Rectangle 65"/>
                  <p:cNvSpPr/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6" name="Rectangle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5"/>
                    <a:ext cx="2274440" cy="80032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30587" y="5208970"/>
                  <a:ext cx="2451100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0442" name="Equation" r:id="rId7" imgW="672840" imgH="393480" progId="Equation.DSMT4">
                          <p:embed/>
                        </p:oleObj>
                      </mc:Choice>
                      <mc:Fallback>
                        <p:oleObj name="Equation" r:id="rId7" imgW="672840" imgH="393480" progId="Equation.DSMT4">
                          <p:embed/>
                          <p:pic>
                            <p:nvPicPr>
                              <p:cNvPr id="67" name="Object 6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0587" y="5208970"/>
                                <a:ext cx="2451100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102194007"/>
                      </p:ext>
                    </p:extLst>
                  </p:nvPr>
                </p:nvGraphicFramePr>
                <p:xfrm>
                  <a:off x="3430587" y="5208970"/>
                  <a:ext cx="2451100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28" name="Equation" r:id="rId19" imgW="672840" imgH="393480" progId="Equation.DSMT4">
                          <p:embed/>
                        </p:oleObj>
                      </mc:Choice>
                      <mc:Fallback>
                        <p:oleObj name="Equation" r:id="rId19" imgW="67284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30587" y="5208970"/>
                                <a:ext cx="2451100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8" name="Group 67"/>
            <p:cNvGrpSpPr/>
            <p:nvPr/>
          </p:nvGrpSpPr>
          <p:grpSpPr>
            <a:xfrm>
              <a:off x="6249987" y="4984532"/>
              <a:ext cx="3231931" cy="1427162"/>
              <a:chOff x="8098818" y="5240502"/>
              <a:chExt cx="3231931" cy="142716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8098818" y="5551729"/>
                    <a:ext cx="173257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70" cy="80032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249537" y="5240502"/>
                  <a:ext cx="20812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0443" name="Equation" r:id="rId22" imgW="571320" imgH="393480" progId="Equation.DSMT4">
                          <p:embed/>
                        </p:oleObj>
                      </mc:Choice>
                      <mc:Fallback>
                        <p:oleObj name="Equation" r:id="rId22" imgW="571320" imgH="393480" progId="Equation.DSMT4">
                          <p:embed/>
                          <p:pic>
                            <p:nvPicPr>
                              <p:cNvPr id="70" name="Object 6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49537" y="5240502"/>
                                <a:ext cx="20812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718076987"/>
                      </p:ext>
                    </p:extLst>
                  </p:nvPr>
                </p:nvGraphicFramePr>
                <p:xfrm>
                  <a:off x="9249537" y="5240502"/>
                  <a:ext cx="2081212" cy="142716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29" name="Equation" r:id="rId24" imgW="571320" imgH="393480" progId="Equation.DSMT4">
                          <p:embed/>
                        </p:oleObj>
                      </mc:Choice>
                      <mc:Fallback>
                        <p:oleObj name="Equation" r:id="rId24" imgW="57132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249537" y="5240502"/>
                                <a:ext cx="2081212" cy="142716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1" name="Group 70"/>
            <p:cNvGrpSpPr/>
            <p:nvPr/>
          </p:nvGrpSpPr>
          <p:grpSpPr>
            <a:xfrm>
              <a:off x="14631987" y="4997669"/>
              <a:ext cx="4114800" cy="1427163"/>
              <a:chOff x="17646113" y="5253639"/>
              <a:chExt cx="4114800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Rectangle 71"/>
                  <p:cNvSpPr/>
                  <p:nvPr/>
                </p:nvSpPr>
                <p:spPr>
                  <a:xfrm>
                    <a:off x="17646113" y="5588256"/>
                    <a:ext cx="2743199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2" name="Rectangle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6"/>
                    <a:ext cx="2743199" cy="800324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17738" y="5253639"/>
                  <a:ext cx="254317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0444" name="Equation" r:id="rId27" imgW="698400" imgH="393480" progId="Equation.DSMT4">
                          <p:embed/>
                        </p:oleObj>
                      </mc:Choice>
                      <mc:Fallback>
                        <p:oleObj name="Equation" r:id="rId27" imgW="698400" imgH="393480" progId="Equation.DSMT4">
                          <p:embed/>
                          <p:pic>
                            <p:nvPicPr>
                              <p:cNvPr id="73" name="Object 7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17738" y="5253639"/>
                                <a:ext cx="254317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09967683"/>
                      </p:ext>
                    </p:extLst>
                  </p:nvPr>
                </p:nvGraphicFramePr>
                <p:xfrm>
                  <a:off x="19217738" y="5253639"/>
                  <a:ext cx="2543175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30" name="Equation" r:id="rId29" imgW="698400" imgH="393480" progId="Equation.DSMT4">
                          <p:embed/>
                        </p:oleObj>
                      </mc:Choice>
                      <mc:Fallback>
                        <p:oleObj name="Equation" r:id="rId29" imgW="69840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17738" y="5253639"/>
                                <a:ext cx="2543175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4" name="Group 73"/>
            <p:cNvGrpSpPr/>
            <p:nvPr/>
          </p:nvGrpSpPr>
          <p:grpSpPr>
            <a:xfrm>
              <a:off x="10440987" y="5029200"/>
              <a:ext cx="3349626" cy="1427163"/>
              <a:chOff x="13040013" y="5285170"/>
              <a:chExt cx="3349626" cy="142716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5" name="Rectangle 74"/>
                  <p:cNvSpPr/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5" name="Rectangle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6"/>
                    <a:ext cx="1488060" cy="800324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121101" y="5285170"/>
                  <a:ext cx="2268538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0445" name="Equation" r:id="rId32" imgW="622080" imgH="393480" progId="Equation.DSMT4">
                          <p:embed/>
                        </p:oleObj>
                      </mc:Choice>
                      <mc:Fallback>
                        <p:oleObj name="Equation" r:id="rId32" imgW="622080" imgH="393480" progId="Equation.DSMT4">
                          <p:embed/>
                          <p:pic>
                            <p:nvPicPr>
                              <p:cNvPr id="76" name="Object 7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1101" y="5285170"/>
                                <a:ext cx="2268538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792002719"/>
                      </p:ext>
                    </p:extLst>
                  </p:nvPr>
                </p:nvGraphicFramePr>
                <p:xfrm>
                  <a:off x="14121101" y="5285170"/>
                  <a:ext cx="2268538" cy="142716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831" name="Equation" r:id="rId34" imgW="622080" imgH="393480" progId="Equation.DSMT4">
                          <p:embed/>
                        </p:oleObj>
                      </mc:Choice>
                      <mc:Fallback>
                        <p:oleObj name="Equation" r:id="rId34" imgW="622080" imgH="3934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121101" y="5285170"/>
                                <a:ext cx="2268538" cy="14271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Rectangle 77"/>
              <p:cNvSpPr/>
              <p:nvPr/>
            </p:nvSpPr>
            <p:spPr>
              <a:xfrm>
                <a:off x="7772182" y="3887461"/>
                <a:ext cx="1335531" cy="70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solidFill>
                            <a:prstClr val="black"/>
                          </a:solidFill>
                          <a:latin typeface="Cambria Math"/>
                        </a:rPr>
                        <m:t>y</m:t>
                      </m:r>
                      <m:r>
                        <a:rPr lang="en-US" sz="200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182" y="3887461"/>
                <a:ext cx="1335531" cy="70698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801" name="Picture 105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23" y="1424071"/>
            <a:ext cx="1791168" cy="173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711337" y="4434266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sinh bởi hình phẳng (phần gạch chéo) khi quay quanh trục O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x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216106" y="4802613"/>
          <a:ext cx="1787292" cy="81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6" name="Equation" r:id="rId38" imgW="1117440" imgH="507960" progId="Equation.DSMT4">
                  <p:embed/>
                </p:oleObj>
              </mc:Choice>
              <mc:Fallback>
                <p:oleObj name="Equation" r:id="rId38" imgW="1117440" imgH="50796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106" y="4802613"/>
                        <a:ext cx="1787292" cy="81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3053104" y="4884128"/>
          <a:ext cx="711107" cy="627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7" name="Equation" r:id="rId40" imgW="444240" imgH="393480" progId="Equation.DSMT4">
                  <p:embed/>
                </p:oleObj>
              </mc:Choice>
              <mc:Fallback>
                <p:oleObj name="Equation" r:id="rId40" imgW="444240" imgH="39348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104" y="4884128"/>
                        <a:ext cx="711107" cy="6277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Rectangle 79"/>
          <p:cNvSpPr/>
          <p:nvPr/>
        </p:nvSpPr>
        <p:spPr>
          <a:xfrm>
            <a:off x="676628" y="5562322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Thể tích khối tròn xoay  khi quay hình vuông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OABC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quanh cạnh </a:t>
            </a:r>
            <a:r>
              <a:rPr lang="en-US" sz="2000" i="1">
                <a:solidFill>
                  <a:prstClr val="black"/>
                </a:solidFill>
                <a:latin typeface="Cambria" panose="02040503050406030204" pitchFamily="18" charset="0"/>
              </a:rPr>
              <a:t>OC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8225285" y="5558355"/>
          <a:ext cx="1665865" cy="384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8" name="Equation" r:id="rId42" imgW="1041120" imgH="241200" progId="Equation.DSMT4">
                  <p:embed/>
                </p:oleObj>
              </mc:Choice>
              <mc:Fallback>
                <p:oleObj name="Equation" r:id="rId42" imgW="1041120" imgH="2412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5285" y="5558355"/>
                        <a:ext cx="1665865" cy="3849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80"/>
          <p:cNvSpPr/>
          <p:nvPr/>
        </p:nvSpPr>
        <p:spPr>
          <a:xfrm>
            <a:off x="687527" y="6133748"/>
            <a:ext cx="10489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Suy ra thể tích khối tròn xoay  cần tính: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5035579" y="6027939"/>
          <a:ext cx="3209507" cy="628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9" name="Equation" r:id="rId44" imgW="2006280" imgH="393480" progId="Equation.DSMT4">
                  <p:embed/>
                </p:oleObj>
              </mc:Choice>
              <mc:Fallback>
                <p:oleObj name="Equation" r:id="rId44" imgW="2006280" imgH="393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79" y="6027939"/>
                        <a:ext cx="3209507" cy="6285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497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64" grpId="0"/>
      <p:bldP spid="63" grpId="0" animBg="1"/>
      <p:bldP spid="78" grpId="0"/>
      <p:bldP spid="77" grpId="0"/>
      <p:bldP spid="80" grpId="0"/>
      <p:bldP spid="8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602669" y="3482523"/>
            <a:ext cx="11068450" cy="3269538"/>
            <a:chOff x="1205494" y="6947472"/>
            <a:chExt cx="22139783" cy="6539928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1" cy="2043777"/>
            <a:chOff x="992187" y="2564544"/>
            <a:chExt cx="2293620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10</a:t>
                </a:r>
                <a:endParaRPr lang="en-US" sz="2000" b="1" dirty="0">
                  <a:solidFill>
                    <a:prstClr val="whit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</m:oMath>
                  </m:oMathPara>
                </a14:m>
                <a:endParaRPr lang="en-US" sz="2000" b="1" spc="-75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492" y="3615196"/>
                <a:ext cx="1250283" cy="400110"/>
              </a:xfrm>
              <a:prstGeom prst="rect">
                <a:avLst/>
              </a:prstGeom>
              <a:blipFill>
                <a:blip r:embed="rId4"/>
                <a:stretch>
                  <a:fillRect l="-2927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ổ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12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 đị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ẽ.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ữ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ngang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6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đỉ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gian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trong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  <a:blipFill>
                <a:blip r:embed="rId5"/>
                <a:stretch>
                  <a:fillRect b="-4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4094510" y="4054285"/>
          <a:ext cx="2359511" cy="4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2" name="Equation" r:id="rId6" imgW="1295280" imgH="253800" progId="Equation.DSMT4">
                  <p:embed/>
                </p:oleObj>
              </mc:Choice>
              <mc:Fallback>
                <p:oleObj name="Equation" r:id="rId6" imgW="1295280" imgH="2538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4510" y="4054285"/>
                        <a:ext cx="2359511" cy="46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Rectangle 63"/>
          <p:cNvSpPr/>
          <p:nvPr/>
        </p:nvSpPr>
        <p:spPr>
          <a:xfrm>
            <a:off x="646047" y="4075693"/>
            <a:ext cx="39361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Giả sử phương trình parabol là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862694" y="5108357"/>
          <a:ext cx="1195232" cy="162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3" name="Equation" r:id="rId8" imgW="761760" imgH="1041120" progId="Equation.DSMT4">
                  <p:embed/>
                </p:oleObj>
              </mc:Choice>
              <mc:Fallback>
                <p:oleObj name="Equation" r:id="rId8" imgW="761760" imgH="104112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694" y="5108357"/>
                        <a:ext cx="1195232" cy="162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692" y="1403395"/>
            <a:ext cx="1903269" cy="183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Oval 62"/>
          <p:cNvSpPr/>
          <p:nvPr/>
        </p:nvSpPr>
        <p:spPr>
          <a:xfrm>
            <a:off x="3550729" y="270224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2" name="Group 1"/>
          <p:cNvGrpSpPr/>
          <p:nvPr/>
        </p:nvGrpSpPr>
        <p:grpSpPr>
          <a:xfrm>
            <a:off x="1181740" y="2747185"/>
            <a:ext cx="8389757" cy="492344"/>
            <a:chOff x="2363787" y="5494174"/>
            <a:chExt cx="16781699" cy="984812"/>
          </a:xfrm>
        </p:grpSpPr>
        <p:grpSp>
          <p:nvGrpSpPr>
            <p:cNvPr id="65" name="Group 64"/>
            <p:cNvGrpSpPr/>
            <p:nvPr/>
          </p:nvGrpSpPr>
          <p:grpSpPr>
            <a:xfrm>
              <a:off x="2363787" y="5494174"/>
              <a:ext cx="2954038" cy="898001"/>
              <a:chOff x="2147887" y="5424707"/>
              <a:chExt cx="2954038" cy="89800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Rectangle 65"/>
                  <p:cNvSpPr/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6" name="Rectangle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887" y="5522384"/>
                    <a:ext cx="2274440" cy="80032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3482675" y="5424707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1474" name="Equation" r:id="rId12" imgW="444240" imgH="203040" progId="Equation.DSMT4">
                          <p:embed/>
                        </p:oleObj>
                      </mc:Choice>
                      <mc:Fallback>
                        <p:oleObj name="Equation" r:id="rId12" imgW="444240" imgH="203040" progId="Equation.DSMT4">
                          <p:embed/>
                          <p:pic>
                            <p:nvPicPr>
                              <p:cNvPr id="67" name="Object 6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2675" y="5424707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67" name="Object 6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05962697"/>
                      </p:ext>
                    </p:extLst>
                  </p:nvPr>
                </p:nvGraphicFramePr>
                <p:xfrm>
                  <a:off x="3482675" y="5424707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4" name="Equation" r:id="rId19" imgW="444240" imgH="203040" progId="Equation.DSMT4">
                          <p:embed/>
                        </p:oleObj>
                      </mc:Choice>
                      <mc:Fallback>
                        <p:oleObj name="Equation" r:id="rId19" imgW="44424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82675" y="5424707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68" name="Group 67"/>
            <p:cNvGrpSpPr/>
            <p:nvPr/>
          </p:nvGrpSpPr>
          <p:grpSpPr>
            <a:xfrm>
              <a:off x="7011987" y="5563367"/>
              <a:ext cx="2719694" cy="858151"/>
              <a:chOff x="8098818" y="5493900"/>
              <a:chExt cx="2719694" cy="85815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8098818" y="5551729"/>
                    <a:ext cx="1732570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98818" y="5551729"/>
                    <a:ext cx="1732570" cy="800322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9199262" y="5493900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1475" name="Equation" r:id="rId22" imgW="444240" imgH="203040" progId="Equation.DSMT4">
                          <p:embed/>
                        </p:oleObj>
                      </mc:Choice>
                      <mc:Fallback>
                        <p:oleObj name="Equation" r:id="rId22" imgW="444240" imgH="203040" progId="Equation.DSMT4">
                          <p:embed/>
                          <p:pic>
                            <p:nvPicPr>
                              <p:cNvPr id="70" name="Object 6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9262" y="5493900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0" name="Object 6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3128954"/>
                      </p:ext>
                    </p:extLst>
                  </p:nvPr>
                </p:nvGraphicFramePr>
                <p:xfrm>
                  <a:off x="9199262" y="5493900"/>
                  <a:ext cx="16192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5" name="Equation" r:id="rId24" imgW="444240" imgH="203040" progId="Equation.DSMT4">
                          <p:embed/>
                        </p:oleObj>
                      </mc:Choice>
                      <mc:Fallback>
                        <p:oleObj name="Equation" r:id="rId24" imgW="44424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9199262" y="5493900"/>
                                <a:ext cx="16192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1" name="Group 70"/>
            <p:cNvGrpSpPr/>
            <p:nvPr/>
          </p:nvGrpSpPr>
          <p:grpSpPr>
            <a:xfrm>
              <a:off x="15546387" y="5601905"/>
              <a:ext cx="3599099" cy="856141"/>
              <a:chOff x="17646113" y="5532438"/>
              <a:chExt cx="3599099" cy="85614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Rectangle 71"/>
                  <p:cNvSpPr/>
                  <p:nvPr/>
                </p:nvSpPr>
                <p:spPr>
                  <a:xfrm>
                    <a:off x="17646113" y="5588257"/>
                    <a:ext cx="2743199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    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2" name="Rectangle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46113" y="5588257"/>
                    <a:ext cx="2743199" cy="80032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9257662" y="5532438"/>
                  <a:ext cx="19875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1476" name="Equation" r:id="rId27" imgW="545760" imgH="203040" progId="Equation.DSMT4">
                          <p:embed/>
                        </p:oleObj>
                      </mc:Choice>
                      <mc:Fallback>
                        <p:oleObj name="Equation" r:id="rId27" imgW="545760" imgH="203040" progId="Equation.DSMT4">
                          <p:embed/>
                          <p:pic>
                            <p:nvPicPr>
                              <p:cNvPr id="73" name="Object 7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8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532438"/>
                                <a:ext cx="19875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3" name="Object 7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055896343"/>
                      </p:ext>
                    </p:extLst>
                  </p:nvPr>
                </p:nvGraphicFramePr>
                <p:xfrm>
                  <a:off x="19257662" y="5532438"/>
                  <a:ext cx="1987550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6" name="Equation" r:id="rId29" imgW="545760" imgH="203040" progId="Equation.DSMT4">
                          <p:embed/>
                        </p:oleObj>
                      </mc:Choice>
                      <mc:Fallback>
                        <p:oleObj name="Equation" r:id="rId29" imgW="54576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0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257662" y="5532438"/>
                                <a:ext cx="1987550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p:grpSp>
          <p:nvGrpSpPr>
            <p:cNvPr id="74" name="Group 73"/>
            <p:cNvGrpSpPr/>
            <p:nvPr/>
          </p:nvGrpSpPr>
          <p:grpSpPr>
            <a:xfrm>
              <a:off x="11202987" y="5576505"/>
              <a:ext cx="3209925" cy="902481"/>
              <a:chOff x="13040013" y="5507038"/>
              <a:chExt cx="3209925" cy="90248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5" name="Rectangle 74"/>
                  <p:cNvSpPr/>
                  <p:nvPr/>
                </p:nvSpPr>
                <p:spPr>
                  <a:xfrm>
                    <a:off x="13040013" y="5609197"/>
                    <a:ext cx="1488059" cy="8003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vi-VN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 b="1" spc="-75">
                              <a:solidFill>
                                <a:srgbClr val="000099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vi-VN" sz="2000" b="1" i="1" spc="-75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9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75" name="Rectangle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40013" y="5609197"/>
                    <a:ext cx="1488059" cy="800322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4259213" y="5507038"/>
                  <a:ext cx="1990725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61477" name="Equation" r:id="rId32" imgW="545760" imgH="203040" progId="Equation.DSMT4">
                          <p:embed/>
                        </p:oleObj>
                      </mc:Choice>
                      <mc:Fallback>
                        <p:oleObj name="Equation" r:id="rId32" imgW="545760" imgH="203040" progId="Equation.DSMT4">
                          <p:embed/>
                          <p:pic>
                            <p:nvPicPr>
                              <p:cNvPr id="76" name="Object 7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3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59213" y="5507038"/>
                                <a:ext cx="1990725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76" name="Object 7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492389387"/>
                      </p:ext>
                    </p:extLst>
                  </p:nvPr>
                </p:nvGraphicFramePr>
                <p:xfrm>
                  <a:off x="14259213" y="5507038"/>
                  <a:ext cx="1990725" cy="7366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9747" name="Equation" r:id="rId34" imgW="545760" imgH="203040" progId="Equation.DSMT4">
                          <p:embed/>
                        </p:oleObj>
                      </mc:Choice>
                      <mc:Fallback>
                        <p:oleObj name="Equation" r:id="rId34" imgW="545760" imgH="20304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259213" y="5507038"/>
                                <a:ext cx="1990725" cy="7366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109019" y="5160785"/>
          <a:ext cx="1113487" cy="1550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8" name="Equation" r:id="rId36" imgW="761760" imgH="1066680" progId="Equation.DSMT4">
                  <p:embed/>
                </p:oleObj>
              </mc:Choice>
              <mc:Fallback>
                <p:oleObj name="Equation" r:id="rId36" imgW="761760" imgH="106668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019" y="5160785"/>
                        <a:ext cx="1113487" cy="15507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606461" y="5562322"/>
          <a:ext cx="2366271" cy="68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9" name="Equation" r:id="rId38" imgW="1346040" imgH="393480" progId="Equation.DSMT4">
                  <p:embed/>
                </p:oleObj>
              </mc:Choice>
              <mc:Fallback>
                <p:oleObj name="Equation" r:id="rId38" imgW="1346040" imgH="39348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461" y="5562322"/>
                        <a:ext cx="2366271" cy="68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04715" y="4411360"/>
            <a:ext cx="6803249" cy="739583"/>
            <a:chOff x="1226373" y="8148136"/>
            <a:chExt cx="13608270" cy="1479358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5422631"/>
                </p:ext>
              </p:extLst>
            </p:nvPr>
          </p:nvGraphicFramePr>
          <p:xfrm>
            <a:off x="6034907" y="8148136"/>
            <a:ext cx="1420419" cy="1011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0" name="Equation" r:id="rId40" imgW="355320" imgH="253800" progId="Equation.DSMT4">
                    <p:embed/>
                  </p:oleObj>
                </mc:Choice>
                <mc:Fallback>
                  <p:oleObj name="Equation" r:id="rId40" imgW="355320" imgH="253800" progId="Equation.DSMT4">
                    <p:embed/>
                    <p:pic>
                      <p:nvPicPr>
                        <p:cNvPr id="1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4907" y="8148136"/>
                          <a:ext cx="1420419" cy="1011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" name="Rectangle 77"/>
            <p:cNvSpPr/>
            <p:nvPr/>
          </p:nvSpPr>
          <p:spPr>
            <a:xfrm>
              <a:off x="1226373" y="8211538"/>
              <a:ext cx="13608270" cy="1415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Do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parabol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có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đỉnh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           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và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đi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qua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điểm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           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nên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có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hệ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phương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trình</a:t>
              </a:r>
              <a:r>
                <a:rPr lang="en-US" sz="2000" dirty="0">
                  <a:solidFill>
                    <a:prstClr val="black"/>
                  </a:solidFill>
                  <a:latin typeface="Cambria" panose="02040503050406030204" pitchFamily="18" charset="0"/>
                </a:rPr>
                <a:t>: </a:t>
              </a:r>
              <a:endParaRPr lang="vi-VN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3372909" y="3618018"/>
            <a:ext cx="39361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Đặt hệ trục tọa độ như hình vẽ: </a:t>
            </a: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729" name="Picture 33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25" y="3806871"/>
            <a:ext cx="3182276" cy="27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596204"/>
              </p:ext>
            </p:extLst>
          </p:nvPr>
        </p:nvGraphicFramePr>
        <p:xfrm>
          <a:off x="5317140" y="4366975"/>
          <a:ext cx="714039" cy="69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1" name="Equation" r:id="rId43" imgW="444240" imgH="431640" progId="Equation.DSMT4">
                  <p:embed/>
                </p:oleObj>
              </mc:Choice>
              <mc:Fallback>
                <p:oleObj name="Equation" r:id="rId43" imgW="4442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5317140" y="4366975"/>
                        <a:ext cx="714039" cy="693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644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9" grpId="0"/>
      <p:bldP spid="64" grpId="0"/>
      <p:bldP spid="63" grpId="0" animBg="1"/>
      <p:bldP spid="7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/>
          <p:cNvGrpSpPr/>
          <p:nvPr/>
        </p:nvGrpSpPr>
        <p:grpSpPr>
          <a:xfrm>
            <a:off x="602669" y="3473730"/>
            <a:ext cx="11068450" cy="3269538"/>
            <a:chOff x="1205494" y="6947472"/>
            <a:chExt cx="22139783" cy="6539928"/>
          </a:xfrm>
        </p:grpSpPr>
        <p:sp>
          <p:nvSpPr>
            <p:cNvPr id="84" name="Rounded Rectangle 83"/>
            <p:cNvSpPr/>
            <p:nvPr/>
          </p:nvSpPr>
          <p:spPr>
            <a:xfrm>
              <a:off x="1209586" y="7179457"/>
              <a:ext cx="22135691" cy="6307943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1205494" y="6947472"/>
              <a:ext cx="3322466" cy="814387"/>
              <a:chOff x="1205494" y="6947472"/>
              <a:chExt cx="3322466" cy="814387"/>
            </a:xfrm>
          </p:grpSpPr>
          <p:sp>
            <p:nvSpPr>
              <p:cNvPr id="86" name="Freeform 20"/>
              <p:cNvSpPr>
                <a:spLocks/>
              </p:cNvSpPr>
              <p:nvPr/>
            </p:nvSpPr>
            <p:spPr bwMode="auto">
              <a:xfrm rot="16200000" flipV="1">
                <a:off x="2608156" y="5810396"/>
                <a:ext cx="782727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2147887" y="7023100"/>
                <a:ext cx="2111899" cy="73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 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88" name="Round Diagonal Corner Rectangle 87"/>
              <p:cNvSpPr/>
              <p:nvPr/>
            </p:nvSpPr>
            <p:spPr>
              <a:xfrm flipV="1">
                <a:off x="1205494" y="6951957"/>
                <a:ext cx="774046" cy="775029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15"/>
              <p:cNvSpPr>
                <a:spLocks noEditPoints="1"/>
              </p:cNvSpPr>
              <p:nvPr/>
            </p:nvSpPr>
            <p:spPr bwMode="auto">
              <a:xfrm>
                <a:off x="1375232" y="7017843"/>
                <a:ext cx="501844" cy="640616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1"/>
            <a:ext cx="11175091" cy="2043777"/>
            <a:chOff x="992187" y="2564544"/>
            <a:chExt cx="2293620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78316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919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err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>
                    <a:solidFill>
                      <a:prstClr val="white"/>
                    </a:solidFill>
                    <a:latin typeface="Tahoma" pitchFamily="34" charset="0"/>
                    <a:cs typeface="Tahoma" pitchFamily="34" charset="0"/>
                  </a:rPr>
                  <a:t> 10</a:t>
                </a:r>
                <a:endParaRPr lang="en-US" sz="2000" b="1" dirty="0">
                  <a:solidFill>
                    <a:prstClr val="whit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prstClr val="black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4897" indent="-314897" algn="just">
                  <a:spcAft>
                    <a:spcPts val="300"/>
                  </a:spcAft>
                  <a:tabLst>
                    <a:tab pos="314897" algn="l"/>
                  </a:tabLst>
                </a:pPr>
                <a:r>
                  <a:rPr lang="en-US" sz="2200">
                    <a:ea typeface="Times New Roman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ị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Đ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o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ườ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ổ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12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 đị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ự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parabol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v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ẽ.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a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l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ộ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ì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ữ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ó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ướ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ngang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u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d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6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, đỉ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ề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3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m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é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ể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í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ch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ph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ầ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kh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ô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gian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b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ê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n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trong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 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tr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ạ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en-US" sz="2100">
                        <a:latin typeface="Cambria Math"/>
                        <a:ea typeface="Times New Roman"/>
                      </a:rPr>
                      <m:t>.</m:t>
                    </m:r>
                    <m:r>
                      <a:rPr lang="en-US" sz="21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1345823"/>
                <a:ext cx="8988706" cy="1385507"/>
              </a:xfrm>
              <a:prstGeom prst="rect">
                <a:avLst/>
              </a:prstGeom>
              <a:blipFill>
                <a:blip r:embed="rId4"/>
                <a:stretch>
                  <a:fillRect b="-4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5737613" y="5613487"/>
          <a:ext cx="1603965" cy="109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8" name="Equation" r:id="rId5" imgW="1002960" imgH="685800" progId="Equation.DSMT4">
                  <p:embed/>
                </p:oleObj>
              </mc:Choice>
              <mc:Fallback>
                <p:oleObj name="Equation" r:id="rId5" imgW="1002960" imgH="68580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7613" y="5613487"/>
                        <a:ext cx="1603965" cy="1093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687527" y="3880572"/>
                <a:ext cx="7597598" cy="12709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Cắt vật thể bởi một mặt phẳng vuông góc với trục tại điểm có hoành độ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 (−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nor/>
                      </m:rPr>
                      <a:rPr lang="el-GR" sz="2000">
                        <a:solidFill>
                          <a:prstClr val="black"/>
                        </a:solidFill>
                      </a:rPr>
                      <m:t> 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ta thấy thiết diện thu được là một hình chữ nhật có hai kích thước lần lượt là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+3 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 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 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. </a:t>
                </a:r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7" y="3880572"/>
                <a:ext cx="7597598" cy="1270925"/>
              </a:xfrm>
              <a:prstGeom prst="rect">
                <a:avLst/>
              </a:prstGeom>
              <a:blipFill>
                <a:blip r:embed="rId7"/>
                <a:stretch>
                  <a:fillRect l="-883" t="-2885" r="-161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/>
          <p:cNvSpPr/>
          <p:nvPr/>
        </p:nvSpPr>
        <p:spPr>
          <a:xfrm>
            <a:off x="3550729" y="2702248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5" name="Group 64"/>
          <p:cNvGrpSpPr/>
          <p:nvPr/>
        </p:nvGrpSpPr>
        <p:grpSpPr>
          <a:xfrm>
            <a:off x="1181740" y="2747176"/>
            <a:ext cx="1476827" cy="448942"/>
            <a:chOff x="2147887" y="5424707"/>
            <a:chExt cx="2954038" cy="89800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6" name="Rectangle 65"/>
                <p:cNvSpPr/>
                <p:nvPr/>
              </p:nvSpPr>
              <p:spPr>
                <a:xfrm>
                  <a:off x="2147887" y="5522384"/>
                  <a:ext cx="2274440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887" y="5522384"/>
                  <a:ext cx="2274440" cy="80032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67" name="Object 6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482675" y="5424707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479" name="Equation" r:id="rId9" imgW="444240" imgH="203040" progId="Equation.DSMT4">
                        <p:embed/>
                      </p:oleObj>
                    </mc:Choice>
                    <mc:Fallback>
                      <p:oleObj name="Equation" r:id="rId9" imgW="444240" imgH="203040" progId="Equation.DSMT4">
                        <p:embed/>
                        <p:pic>
                          <p:nvPicPr>
                            <p:cNvPr id="67" name="Object 6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82675" y="5424707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67" name="Object 6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305962697"/>
                    </p:ext>
                  </p:extLst>
                </p:nvPr>
              </p:nvGraphicFramePr>
              <p:xfrm>
                <a:off x="3482675" y="5424707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4" name="Equation" r:id="rId19" imgW="444240" imgH="203040" progId="Equation.DSMT4">
                        <p:embed/>
                      </p:oleObj>
                    </mc:Choice>
                    <mc:Fallback>
                      <p:oleObj name="Equation" r:id="rId19" imgW="44424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82675" y="5424707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68" name="Group 67"/>
          <p:cNvGrpSpPr/>
          <p:nvPr/>
        </p:nvGrpSpPr>
        <p:grpSpPr>
          <a:xfrm>
            <a:off x="3505537" y="2781767"/>
            <a:ext cx="1359670" cy="429021"/>
            <a:chOff x="8098818" y="5493900"/>
            <a:chExt cx="2719694" cy="85815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Rectangle 68"/>
                <p:cNvSpPr/>
                <p:nvPr/>
              </p:nvSpPr>
              <p:spPr>
                <a:xfrm>
                  <a:off x="8098818" y="5551730"/>
                  <a:ext cx="1732570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69" name="Rectangle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8818" y="5551730"/>
                  <a:ext cx="1732570" cy="80032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0" name="Object 69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9199262" y="5493900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480" name="Equation" r:id="rId22" imgW="444240" imgH="203040" progId="Equation.DSMT4">
                        <p:embed/>
                      </p:oleObj>
                    </mc:Choice>
                    <mc:Fallback>
                      <p:oleObj name="Equation" r:id="rId22" imgW="444240" imgH="203040" progId="Equation.DSMT4">
                        <p:embed/>
                        <p:pic>
                          <p:nvPicPr>
                            <p:cNvPr id="70" name="Object 6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9199262" y="5493900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0" name="Object 6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83128954"/>
                    </p:ext>
                  </p:extLst>
                </p:nvPr>
              </p:nvGraphicFramePr>
              <p:xfrm>
                <a:off x="9199262" y="5493900"/>
                <a:ext cx="16192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5" name="Equation" r:id="rId24" imgW="444240" imgH="203040" progId="Equation.DSMT4">
                        <p:embed/>
                      </p:oleObj>
                    </mc:Choice>
                    <mc:Fallback>
                      <p:oleObj name="Equation" r:id="rId24" imgW="44424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9199262" y="5493900"/>
                              <a:ext cx="16192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7772182" y="2801036"/>
            <a:ext cx="1799315" cy="428016"/>
            <a:chOff x="17646113" y="5532438"/>
            <a:chExt cx="3599099" cy="85614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2" name="Rectangle 71"/>
                <p:cNvSpPr/>
                <p:nvPr/>
              </p:nvSpPr>
              <p:spPr>
                <a:xfrm>
                  <a:off x="17646113" y="5588257"/>
                  <a:ext cx="2743199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    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46113" y="5588257"/>
                  <a:ext cx="2743199" cy="800324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3" name="Object 72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9257662" y="5532438"/>
                <a:ext cx="19875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481" name="Equation" r:id="rId27" imgW="545760" imgH="203040" progId="Equation.DSMT4">
                        <p:embed/>
                      </p:oleObj>
                    </mc:Choice>
                    <mc:Fallback>
                      <p:oleObj name="Equation" r:id="rId27" imgW="545760" imgH="203040" progId="Equation.DSMT4">
                        <p:embed/>
                        <p:pic>
                          <p:nvPicPr>
                            <p:cNvPr id="73" name="Object 7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9257662" y="5532438"/>
                              <a:ext cx="19875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3" name="Object 7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055896343"/>
                    </p:ext>
                  </p:extLst>
                </p:nvPr>
              </p:nvGraphicFramePr>
              <p:xfrm>
                <a:off x="19257662" y="5532438"/>
                <a:ext cx="1987550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6" name="Equation" r:id="rId29" imgW="545760" imgH="203040" progId="Equation.DSMT4">
                        <p:embed/>
                      </p:oleObj>
                    </mc:Choice>
                    <mc:Fallback>
                      <p:oleObj name="Equation" r:id="rId29" imgW="54576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9257662" y="5532438"/>
                              <a:ext cx="1987550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grpSp>
        <p:nvGrpSpPr>
          <p:cNvPr id="74" name="Group 73"/>
          <p:cNvGrpSpPr/>
          <p:nvPr/>
        </p:nvGrpSpPr>
        <p:grpSpPr>
          <a:xfrm>
            <a:off x="5600765" y="2788338"/>
            <a:ext cx="1604754" cy="451183"/>
            <a:chOff x="13040013" y="5507038"/>
            <a:chExt cx="3209925" cy="9024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5" name="Rectangle 74"/>
                <p:cNvSpPr/>
                <p:nvPr/>
              </p:nvSpPr>
              <p:spPr>
                <a:xfrm>
                  <a:off x="13040013" y="5609197"/>
                  <a:ext cx="1488059" cy="8003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vi-VN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000" b="1" spc="-75">
                            <a:solidFill>
                              <a:srgbClr val="000099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.</m:t>
                        </m:r>
                        <m:r>
                          <a:rPr lang="vi-VN" sz="2000" b="1" i="1" spc="-75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</m:oMath>
                    </m:oMathPara>
                  </a14:m>
                  <a:endParaRPr lang="en-GB" sz="9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75" name="Rectangle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40013" y="5609197"/>
                  <a:ext cx="1488059" cy="800324"/>
                </a:xfrm>
                <a:prstGeom prst="rect">
                  <a:avLst/>
                </a:prstGeom>
                <a:blipFill>
                  <a:blip r:embed="rId31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76" name="Object 75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4259213" y="5507038"/>
                <a:ext cx="1990725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482" name="Equation" r:id="rId32" imgW="545760" imgH="203040" progId="Equation.DSMT4">
                        <p:embed/>
                      </p:oleObj>
                    </mc:Choice>
                    <mc:Fallback>
                      <p:oleObj name="Equation" r:id="rId32" imgW="545760" imgH="203040" progId="Equation.DSMT4">
                        <p:embed/>
                        <p:pic>
                          <p:nvPicPr>
                            <p:cNvPr id="76" name="Object 7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59213" y="5507038"/>
                              <a:ext cx="1990725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76" name="Object 7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492389387"/>
                    </p:ext>
                  </p:extLst>
                </p:nvPr>
              </p:nvGraphicFramePr>
              <p:xfrm>
                <a:off x="14259213" y="5507038"/>
                <a:ext cx="1990725" cy="736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9747" name="Equation" r:id="rId34" imgW="545760" imgH="203040" progId="Equation.DSMT4">
                        <p:embed/>
                      </p:oleObj>
                    </mc:Choice>
                    <mc:Fallback>
                      <p:oleObj name="Equation" r:id="rId34" imgW="54576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5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59213" y="5507038"/>
                              <a:ext cx="1990725" cy="736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sp>
        <p:nvSpPr>
          <p:cNvPr id="78" name="Rectangle 77"/>
          <p:cNvSpPr/>
          <p:nvPr/>
        </p:nvSpPr>
        <p:spPr>
          <a:xfrm>
            <a:off x="694481" y="5306880"/>
            <a:ext cx="37287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Diện tích thiết diện thu được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Rectangle 76"/>
              <p:cNvSpPr/>
              <p:nvPr/>
            </p:nvSpPr>
            <p:spPr>
              <a:xfrm>
                <a:off x="4264829" y="5243025"/>
                <a:ext cx="2428165" cy="527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=6.(</m:t>
                    </m:r>
                    <m:f>
                      <m:f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+3)</m:t>
                    </m:r>
                  </m:oMath>
                </a14:m>
                <a:r>
                  <a:rPr lang="en-US" sz="2000">
                    <a:solidFill>
                      <a:prstClr val="black"/>
                    </a:solidFill>
                    <a:latin typeface="Cambria" panose="02040503050406030204" pitchFamily="18" charset="0"/>
                  </a:rPr>
                  <a:t> </a:t>
                </a:r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829" y="5243025"/>
                <a:ext cx="2428165" cy="527901"/>
              </a:xfrm>
              <a:prstGeom prst="rect">
                <a:avLst/>
              </a:prstGeom>
              <a:blipFill>
                <a:blip r:embed="rId36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Rectangle 79"/>
              <p:cNvSpPr/>
              <p:nvPr/>
            </p:nvSpPr>
            <p:spPr>
              <a:xfrm>
                <a:off x="6324570" y="5302567"/>
                <a:ext cx="1793889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=−8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+18</m:t>
                      </m:r>
                    </m:oMath>
                  </m:oMathPara>
                </a14:m>
                <a:endParaRPr lang="vi-VN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570" y="5302567"/>
                <a:ext cx="1793889" cy="43858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ectangle 80"/>
          <p:cNvSpPr/>
          <p:nvPr/>
        </p:nvSpPr>
        <p:spPr>
          <a:xfrm>
            <a:off x="729122" y="5925596"/>
            <a:ext cx="5243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Cambria" panose="02040503050406030204" pitchFamily="18" charset="0"/>
              </a:rPr>
              <a:t>Vậy thể tích phần không gian bên trong trại là: </a:t>
            </a:r>
            <a:endParaRPr lang="vi-VN" sz="2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7373953" y="5946232"/>
          <a:ext cx="855369" cy="333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3" name="Equation" r:id="rId38" imgW="520560" imgH="203040" progId="Equation.DSMT4">
                  <p:embed/>
                </p:oleObj>
              </mc:Choice>
              <mc:Fallback>
                <p:oleObj name="Equation" r:id="rId38" imgW="520560" imgH="20304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3953" y="5946232"/>
                        <a:ext cx="855369" cy="3332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692" y="1403395"/>
            <a:ext cx="1903269" cy="183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33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25" y="3806871"/>
            <a:ext cx="3182276" cy="27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30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78" grpId="0"/>
      <p:bldP spid="77" grpId="0"/>
      <p:bldP spid="8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551398" y="4209523"/>
            <a:ext cx="11068450" cy="2076606"/>
            <a:chOff x="1205494" y="6947472"/>
            <a:chExt cx="22139783" cy="6662145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1406853"/>
              <a:chOff x="1205494" y="6947472"/>
              <a:chExt cx="3322466" cy="140685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296093" y="6122459"/>
                <a:ext cx="1406853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49"/>
                <a:ext cx="2380073" cy="1184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6"/>
                <a:ext cx="774046" cy="1252445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764251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680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1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Rectangle 118"/>
              <p:cNvSpPr/>
              <p:nvPr/>
            </p:nvSpPr>
            <p:spPr>
              <a:xfrm>
                <a:off x="2457484" y="1409963"/>
                <a:ext cx="7943256" cy="448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200" dirty="0"/>
                        <m:t>Cho</m:t>
                      </m:r>
                      <m:r>
                        <m:rPr>
                          <m:nor/>
                        </m:rPr>
                        <a:rPr lang="vi-VN" sz="2200" dirty="0"/>
                        <m:t> đồ </m:t>
                      </m:r>
                      <m:r>
                        <m:rPr>
                          <m:nor/>
                        </m:rPr>
                        <a:rPr lang="vi-VN" sz="2200" dirty="0"/>
                        <m:t>th</m:t>
                      </m:r>
                      <m:r>
                        <m:rPr>
                          <m:nor/>
                        </m:rPr>
                        <a:rPr lang="vi-VN" sz="2200" dirty="0"/>
                        <m:t>ị </m:t>
                      </m:r>
                      <m:r>
                        <m:rPr>
                          <m:nor/>
                        </m:rPr>
                        <a:rPr lang="vi-VN" sz="2200" dirty="0"/>
                        <m:t>h</m:t>
                      </m:r>
                      <m:r>
                        <m:rPr>
                          <m:nor/>
                        </m:rPr>
                        <a:rPr lang="vi-VN" sz="2200" dirty="0"/>
                        <m:t>à</m:t>
                      </m:r>
                      <m:r>
                        <m:rPr>
                          <m:nor/>
                        </m:rPr>
                        <a:rPr lang="vi-VN" sz="2200" dirty="0"/>
                        <m:t>m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s</m:t>
                      </m:r>
                      <m:r>
                        <m:rPr>
                          <m:nor/>
                        </m:rPr>
                        <a:rPr lang="vi-VN" sz="2200" dirty="0"/>
                        <m:t>ố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𝑓</m:t>
                      </m:r>
                      <m:r>
                        <a:rPr lang="en-US" sz="2200" i="1">
                          <a:latin typeface="Cambria Math"/>
                        </a:rPr>
                        <m:t>(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)</m:t>
                      </m:r>
                      <m:r>
                        <m:rPr>
                          <m:nor/>
                        </m:rPr>
                        <a:rPr lang="vi-VN" sz="2200" dirty="0"/>
                        <m:t>.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</m:oMath>
                  </m:oMathPara>
                </a14:m>
                <a:endParaRPr lang="vi-VN" sz="2200" dirty="0"/>
              </a:p>
            </p:txBody>
          </p:sp>
        </mc:Choice>
        <mc:Fallback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484" y="1409963"/>
                <a:ext cx="7943256" cy="448071"/>
              </a:xfrm>
              <a:prstGeom prst="rect">
                <a:avLst/>
              </a:prstGeom>
              <a:blipFill>
                <a:blip r:embed="rId3"/>
                <a:stretch>
                  <a:fillRect l="-230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/>
          <p:cNvSpPr/>
          <p:nvPr/>
        </p:nvSpPr>
        <p:spPr>
          <a:xfrm>
            <a:off x="4762674" y="3390905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7504" y="2667099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04" y="2667099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3810298" y="2846533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98" y="2846533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-112040" y="3467095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040" y="3467095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3810298" y="3494148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98" y="3494148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3" name="Picture 62" descr="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653" y="1400673"/>
            <a:ext cx="2857128" cy="263784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1354133" y="2438529"/>
                <a:ext cx="1524392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>
                          <a:latin typeface="Cambria Math"/>
                        </a:rPr>
                        <m:t>𝑆</m:t>
                      </m:r>
                      <m:r>
                        <a:rPr lang="en-US" sz="9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−2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  <m:r>
                            <a:rPr lang="en-US" sz="900" i="1">
                              <a:latin typeface="Cambria Math"/>
                            </a:rPr>
                            <m:t>+</m:t>
                          </m:r>
                        </m:e>
                      </m:nary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133" y="2438529"/>
                <a:ext cx="1524392" cy="403765"/>
              </a:xfrm>
              <a:prstGeom prst="rect">
                <a:avLst/>
              </a:prstGeom>
              <a:blipFill>
                <a:blip r:embed="rId9"/>
                <a:stretch>
                  <a:fillRect l="-11600" t="-133333" r="-12400" b="-20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16954" y="1966305"/>
                <a:ext cx="7817129" cy="787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200" dirty="0"/>
                        <m:t>Di</m:t>
                      </m:r>
                      <m:r>
                        <m:rPr>
                          <m:nor/>
                        </m:rPr>
                        <a:rPr lang="vi-VN" sz="2200" dirty="0"/>
                        <m:t>ệ</m:t>
                      </m:r>
                      <m:r>
                        <m:rPr>
                          <m:nor/>
                        </m:rPr>
                        <a:rPr lang="vi-VN" sz="2200" dirty="0"/>
                        <m:t>n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t</m:t>
                      </m:r>
                      <m:r>
                        <m:rPr>
                          <m:nor/>
                        </m:rPr>
                        <a:rPr lang="vi-VN" sz="2200" dirty="0"/>
                        <m:t>í</m:t>
                      </m:r>
                      <m:r>
                        <m:rPr>
                          <m:nor/>
                        </m:rPr>
                        <a:rPr lang="vi-VN" sz="2200" dirty="0"/>
                        <m:t>ch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h</m:t>
                      </m:r>
                      <m:r>
                        <m:rPr>
                          <m:nor/>
                        </m:rPr>
                        <a:rPr lang="vi-VN" sz="2200" dirty="0"/>
                        <m:t>ì</m:t>
                      </m:r>
                      <m:r>
                        <m:rPr>
                          <m:nor/>
                        </m:rPr>
                        <a:rPr lang="vi-VN" sz="2200" dirty="0"/>
                        <m:t>nh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ph</m:t>
                      </m:r>
                      <m:r>
                        <m:rPr>
                          <m:nor/>
                        </m:rPr>
                        <a:rPr lang="vi-VN" sz="2200" dirty="0"/>
                        <m:t>ẳ</m:t>
                      </m:r>
                      <m:r>
                        <m:rPr>
                          <m:nor/>
                        </m:rPr>
                        <a:rPr lang="vi-VN" sz="2200" dirty="0"/>
                        <m:t>ng</m:t>
                      </m:r>
                      <m:r>
                        <m:rPr>
                          <m:nor/>
                        </m:rPr>
                        <a:rPr lang="vi-VN" sz="2200" dirty="0"/>
                        <m:t> (</m:t>
                      </m:r>
                      <m:r>
                        <m:rPr>
                          <m:nor/>
                        </m:rPr>
                        <a:rPr lang="vi-VN" sz="2200" dirty="0"/>
                        <m:t>ph</m:t>
                      </m:r>
                      <m:r>
                        <m:rPr>
                          <m:nor/>
                        </m:rPr>
                        <a:rPr lang="vi-VN" sz="2200" dirty="0"/>
                        <m:t>ầ</m:t>
                      </m:r>
                      <m:r>
                        <m:rPr>
                          <m:nor/>
                        </m:rPr>
                        <a:rPr lang="vi-VN" sz="2200" dirty="0"/>
                        <m:t>n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t</m:t>
                      </m:r>
                      <m:r>
                        <m:rPr>
                          <m:nor/>
                        </m:rPr>
                        <a:rPr lang="vi-VN" sz="2200" dirty="0"/>
                        <m:t>ô đậ</m:t>
                      </m:r>
                      <m:r>
                        <m:rPr>
                          <m:nor/>
                        </m:rPr>
                        <a:rPr lang="vi-VN" sz="2200" dirty="0"/>
                        <m:t>m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trong</m:t>
                      </m:r>
                      <m:r>
                        <m:rPr>
                          <m:nor/>
                        </m:rPr>
                        <a:rPr lang="vi-VN" sz="2200" dirty="0"/>
                        <m:t> </m:t>
                      </m:r>
                      <m:r>
                        <m:rPr>
                          <m:nor/>
                        </m:rPr>
                        <a:rPr lang="vi-VN" sz="2200" dirty="0"/>
                        <m:t>h</m:t>
                      </m:r>
                      <m:r>
                        <m:rPr>
                          <m:nor/>
                        </m:rPr>
                        <a:rPr lang="vi-VN" sz="2200" dirty="0"/>
                        <m:t>ì</m:t>
                      </m:r>
                      <m:r>
                        <m:rPr>
                          <m:nor/>
                        </m:rPr>
                        <a:rPr lang="vi-VN" sz="2200" dirty="0"/>
                        <m:t>nh</m:t>
                      </m:r>
                      <m:r>
                        <m:rPr>
                          <m:nor/>
                        </m:rPr>
                        <a:rPr lang="vi-VN" sz="2200" dirty="0"/>
                        <m:t>) </m:t>
                      </m:r>
                      <m:r>
                        <m:rPr>
                          <m:nor/>
                        </m:rPr>
                        <a:rPr lang="vi-VN" sz="2200" dirty="0"/>
                        <m:t>l</m:t>
                      </m:r>
                      <m:r>
                        <m:rPr>
                          <m:nor/>
                        </m:rPr>
                        <a:rPr lang="vi-VN" sz="2200" dirty="0"/>
                        <m:t>à</m:t>
                      </m:r>
                    </m:oMath>
                  </m:oMathPara>
                </a14:m>
                <a:endParaRPr lang="vi-VN" sz="2200" dirty="0"/>
              </a:p>
              <a:p>
                <a:endParaRPr lang="en-US" sz="2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54" y="1966305"/>
                <a:ext cx="7817129" cy="7879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Rectangle 65"/>
              <p:cNvSpPr/>
              <p:nvPr/>
            </p:nvSpPr>
            <p:spPr>
              <a:xfrm>
                <a:off x="1448405" y="3238525"/>
                <a:ext cx="943463" cy="402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>
                          <a:latin typeface="Cambria Math"/>
                        </a:rPr>
                        <m:t>𝑆</m:t>
                      </m:r>
                      <m:r>
                        <a:rPr lang="en-US" sz="9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−2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405" y="3238525"/>
                <a:ext cx="943463" cy="402611"/>
              </a:xfrm>
              <a:prstGeom prst="rect">
                <a:avLst/>
              </a:prstGeom>
              <a:blipFill>
                <a:blip r:embed="rId11"/>
                <a:stretch>
                  <a:fillRect l="-19481" t="-133333" r="-18831" b="-20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/>
              <p:cNvSpPr/>
              <p:nvPr/>
            </p:nvSpPr>
            <p:spPr>
              <a:xfrm>
                <a:off x="5296004" y="2476624"/>
                <a:ext cx="1618456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>
                          <a:latin typeface="Cambria Math"/>
                        </a:rPr>
                        <m:t>𝑆</m:t>
                      </m:r>
                      <m:r>
                        <a:rPr lang="en-US" sz="9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−2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  <m:r>
                            <a:rPr lang="en-US" sz="900" i="1">
                              <a:latin typeface="Cambria Math"/>
                            </a:rPr>
                            <m:t>+</m:t>
                          </m:r>
                        </m:e>
                      </m:nary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004" y="2476624"/>
                <a:ext cx="1618456" cy="403765"/>
              </a:xfrm>
              <a:prstGeom prst="rect">
                <a:avLst/>
              </a:prstGeom>
              <a:blipFill>
                <a:blip r:embed="rId12"/>
                <a:stretch>
                  <a:fillRect l="-11321" t="-131343" r="-11698" b="-198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Rectangle 67"/>
              <p:cNvSpPr/>
              <p:nvPr/>
            </p:nvSpPr>
            <p:spPr>
              <a:xfrm>
                <a:off x="5372194" y="3276620"/>
                <a:ext cx="1575881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>
                          <a:latin typeface="Cambria Math"/>
                        </a:rPr>
                        <m:t>𝑆</m:t>
                      </m:r>
                      <m:r>
                        <a:rPr lang="en-US" sz="9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−2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  <m:r>
                            <a:rPr lang="en-US" sz="900" i="1">
                              <a:latin typeface="Cambria Math"/>
                            </a:rPr>
                            <m:t>−</m:t>
                          </m:r>
                        </m:e>
                      </m:nary>
                      <m:nary>
                        <m:naryPr>
                          <m:ctrlPr>
                            <a:rPr lang="en-US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9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900" i="1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900" i="1">
                              <a:latin typeface="Cambria Math"/>
                            </a:rPr>
                            <m:t>𝑓</m:t>
                          </m:r>
                          <m:r>
                            <a:rPr lang="en-US" sz="900" i="1">
                              <a:latin typeface="Cambria Math"/>
                            </a:rPr>
                            <m:t>(</m:t>
                          </m:r>
                          <m:r>
                            <a:rPr lang="en-US" sz="900" i="1">
                              <a:latin typeface="Cambria Math"/>
                            </a:rPr>
                            <m:t>𝑥</m:t>
                          </m:r>
                          <m:r>
                            <a:rPr lang="en-US" sz="900" i="1">
                              <a:latin typeface="Cambria Math"/>
                            </a:rPr>
                            <m:t>)</m:t>
                          </m:r>
                          <m:r>
                            <a:rPr lang="en-US" sz="900" i="1"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194" y="3276620"/>
                <a:ext cx="1575881" cy="403765"/>
              </a:xfrm>
              <a:prstGeom prst="rect">
                <a:avLst/>
              </a:prstGeom>
              <a:blipFill>
                <a:blip r:embed="rId13"/>
                <a:stretch>
                  <a:fillRect l="-11197" t="-133333" r="-11969" b="-20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Content Placeholder 7">
            <a:extLst>
              <a:ext uri="{FF2B5EF4-FFF2-40B4-BE49-F238E27FC236}">
                <a16:creationId xmlns:a16="http://schemas.microsoft.com/office/drawing/2014/main" id="{B890A692-E622-46EA-8F21-9E5349235EBA}"/>
              </a:ext>
            </a:extLst>
          </p:cNvPr>
          <p:cNvSpPr txBox="1">
            <a:spLocks/>
          </p:cNvSpPr>
          <p:nvPr/>
        </p:nvSpPr>
        <p:spPr>
          <a:xfrm>
            <a:off x="1205341" y="4944681"/>
            <a:ext cx="3252573" cy="541451"/>
          </a:xfrm>
          <a:prstGeom prst="rect">
            <a:avLst/>
          </a:prstGeom>
        </p:spPr>
        <p:txBody>
          <a:bodyPr>
            <a:normAutofit/>
          </a:bodyPr>
          <a:lstStyle>
            <a:lvl1pPr marL="816479" indent="-81647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21772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dirty="0"/>
              <a:t>Theo định nghĩa ta có</a:t>
            </a:r>
            <a:r>
              <a:rPr lang="en-US" sz="2200" dirty="0"/>
              <a:t>:</a:t>
            </a:r>
            <a:endParaRPr lang="vi-VN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391734" y="4755059"/>
                <a:ext cx="3586688" cy="853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𝑆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i="1">
                              <a:latin typeface="Cambria Math"/>
                            </a:rPr>
                            <m:t>−2</m:t>
                          </m:r>
                        </m:sub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  <m:e>
                          <m:r>
                            <a:rPr lang="en-US" sz="2200" i="1">
                              <a:latin typeface="Cambria Math"/>
                            </a:rPr>
                            <m:t>𝑓</m:t>
                          </m:r>
                          <m:r>
                            <a:rPr lang="en-US" sz="2200" i="1">
                              <a:latin typeface="Cambria Math"/>
                            </a:rPr>
                            <m:t>(</m:t>
                          </m:r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  <m:r>
                            <a:rPr lang="en-US" sz="2200" i="1">
                              <a:latin typeface="Cambria Math"/>
                            </a:rPr>
                            <m:t>𝑑𝑥</m:t>
                          </m:r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</m:e>
                      </m:nary>
                      <m:nary>
                        <m:nary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2200" i="1">
                              <a:latin typeface="Cambria Math"/>
                            </a:rPr>
                            <m:t>𝑓</m:t>
                          </m:r>
                          <m:r>
                            <a:rPr lang="en-US" sz="2200" i="1">
                              <a:latin typeface="Cambria Math"/>
                            </a:rPr>
                            <m:t>(</m:t>
                          </m:r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  <m:r>
                            <a:rPr lang="en-US" sz="2200" i="1"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734" y="4755059"/>
                <a:ext cx="3586688" cy="8536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62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64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125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54" grpId="0" animBg="1"/>
      <p:bldP spid="2" grpId="0"/>
      <p:bldP spid="53" grpId="0"/>
      <p:bldP spid="54" grpId="0"/>
      <p:bldP spid="55" grpId="0"/>
      <p:bldP spid="64" grpId="0"/>
      <p:bldP spid="5" grpId="0"/>
      <p:bldP spid="66" grpId="0"/>
      <p:bldP spid="67" grpId="0"/>
      <p:bldP spid="68" grpId="0"/>
      <p:bldP spid="69" grpId="0" build="p"/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460833" y="1016569"/>
            <a:ext cx="9353705" cy="3493888"/>
          </a:xfrm>
          <a:prstGeom prst="roundRect">
            <a:avLst>
              <a:gd name="adj" fmla="val 4570"/>
            </a:avLst>
          </a:prstGeom>
          <a:noFill/>
          <a:ln>
            <a:solidFill>
              <a:srgbClr val="135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50" rIns="45699" bIns="22850" rtlCol="0" anchor="ctr"/>
          <a:lstStyle/>
          <a:p>
            <a:pPr algn="ctr"/>
            <a:endParaRPr lang="en-US" sz="900"/>
          </a:p>
        </p:txBody>
      </p:sp>
      <p:grpSp>
        <p:nvGrpSpPr>
          <p:cNvPr id="32" name="Group 26"/>
          <p:cNvGrpSpPr/>
          <p:nvPr/>
        </p:nvGrpSpPr>
        <p:grpSpPr>
          <a:xfrm>
            <a:off x="1897586" y="3428135"/>
            <a:ext cx="8189572" cy="499761"/>
            <a:chOff x="7483861" y="7543801"/>
            <a:chExt cx="14646001" cy="999653"/>
          </a:xfrm>
        </p:grpSpPr>
        <p:sp>
          <p:nvSpPr>
            <p:cNvPr id="33" name="TextBox 32"/>
            <p:cNvSpPr txBox="1"/>
            <p:nvPr/>
          </p:nvSpPr>
          <p:spPr>
            <a:xfrm>
              <a:off x="8993186" y="7620003"/>
              <a:ext cx="13136676" cy="92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Ôn tập lại kiến thức chương 3</a:t>
              </a:r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34" name="Group 27"/>
            <p:cNvGrpSpPr/>
            <p:nvPr/>
          </p:nvGrpSpPr>
          <p:grpSpPr>
            <a:xfrm>
              <a:off x="7483861" y="7543801"/>
              <a:ext cx="1381118" cy="872846"/>
              <a:chOff x="7483860" y="7543801"/>
              <a:chExt cx="1381118" cy="872846"/>
            </a:xfrm>
          </p:grpSpPr>
          <p:sp>
            <p:nvSpPr>
              <p:cNvPr id="35" name="Isosceles Triangle 44"/>
              <p:cNvSpPr/>
              <p:nvPr/>
            </p:nvSpPr>
            <p:spPr>
              <a:xfrm rot="16200000">
                <a:off x="7494127" y="7533534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36" name="Group 29"/>
              <p:cNvGrpSpPr/>
              <p:nvPr/>
            </p:nvGrpSpPr>
            <p:grpSpPr>
              <a:xfrm>
                <a:off x="7493378" y="7646473"/>
                <a:ext cx="1371600" cy="770174"/>
                <a:chOff x="7493378" y="7646473"/>
                <a:chExt cx="1371600" cy="770174"/>
              </a:xfrm>
            </p:grpSpPr>
            <p:sp>
              <p:nvSpPr>
                <p:cNvPr id="37" name="Round Same Side Corner Rectangle 36"/>
                <p:cNvSpPr/>
                <p:nvPr/>
              </p:nvSpPr>
              <p:spPr>
                <a:xfrm rot="5400000">
                  <a:off x="7813418" y="7365087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7998593" y="7646473"/>
                  <a:ext cx="462124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2</a:t>
                  </a:r>
                </a:p>
              </p:txBody>
            </p:sp>
          </p:grpSp>
        </p:grpSp>
      </p:grpSp>
      <p:grpSp>
        <p:nvGrpSpPr>
          <p:cNvPr id="39" name="Group 26"/>
          <p:cNvGrpSpPr/>
          <p:nvPr/>
        </p:nvGrpSpPr>
        <p:grpSpPr>
          <a:xfrm>
            <a:off x="1897586" y="1784917"/>
            <a:ext cx="7999096" cy="1977090"/>
            <a:chOff x="7459670" y="7543799"/>
            <a:chExt cx="16000276" cy="3954699"/>
          </a:xfrm>
        </p:grpSpPr>
        <p:sp>
          <p:nvSpPr>
            <p:cNvPr id="40" name="TextBox 39"/>
            <p:cNvSpPr txBox="1"/>
            <p:nvPr/>
          </p:nvSpPr>
          <p:spPr>
            <a:xfrm>
              <a:off x="8993188" y="7620005"/>
              <a:ext cx="14466758" cy="387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 smtClean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HS chụp ảnh 1 đồ vật có hình dạng đặc biệt (ly rượu, lọ hoa,...) sau đó dùng GeoGebra xác định hàm số và tính thể tích</a:t>
              </a:r>
              <a:r>
                <a:rPr lang="en-US" sz="2400" b="1" dirty="0" smtClean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.</a:t>
              </a:r>
              <a:r>
                <a:rPr lang="vi-VN" sz="2400" b="1" dirty="0" smtClean="0">
                  <a:solidFill>
                    <a:srgbClr val="135F8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HS nộp bài qua link Padlet</a:t>
              </a:r>
            </a:p>
            <a:p>
              <a:endParaRPr lang="en-US" sz="2400" b="1" dirty="0">
                <a:solidFill>
                  <a:srgbClr val="135F82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41" name="Group 27"/>
            <p:cNvGrpSpPr/>
            <p:nvPr/>
          </p:nvGrpSpPr>
          <p:grpSpPr>
            <a:xfrm>
              <a:off x="7459670" y="7543799"/>
              <a:ext cx="1381118" cy="872846"/>
              <a:chOff x="7459669" y="7543800"/>
              <a:chExt cx="1381118" cy="872846"/>
            </a:xfrm>
          </p:grpSpPr>
          <p:sp>
            <p:nvSpPr>
              <p:cNvPr id="42" name="Isosceles Triangle 44"/>
              <p:cNvSpPr/>
              <p:nvPr/>
            </p:nvSpPr>
            <p:spPr>
              <a:xfrm rot="16200000">
                <a:off x="7469936" y="7533533"/>
                <a:ext cx="143688" cy="164221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43" name="Group 29"/>
              <p:cNvGrpSpPr/>
              <p:nvPr/>
            </p:nvGrpSpPr>
            <p:grpSpPr>
              <a:xfrm>
                <a:off x="7469187" y="7640053"/>
                <a:ext cx="1371600" cy="776593"/>
                <a:chOff x="7469187" y="7640053"/>
                <a:chExt cx="1371600" cy="776593"/>
              </a:xfrm>
            </p:grpSpPr>
            <p:sp>
              <p:nvSpPr>
                <p:cNvPr id="44" name="Round Same Side Corner Rectangle 43"/>
                <p:cNvSpPr/>
                <p:nvPr/>
              </p:nvSpPr>
              <p:spPr>
                <a:xfrm rot="5400000">
                  <a:off x="7789227" y="7365086"/>
                  <a:ext cx="731520" cy="1371600"/>
                </a:xfrm>
                <a:prstGeom prst="round2SameRect">
                  <a:avLst/>
                </a:prstGeom>
                <a:solidFill>
                  <a:srgbClr val="145F82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7904772" y="7640053"/>
                  <a:ext cx="516877" cy="461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900" b="1">
                      <a:solidFill>
                        <a:schemeClr val="bg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1</a:t>
                  </a:r>
                </a:p>
              </p:txBody>
            </p:sp>
          </p:grpSp>
        </p:grpSp>
      </p:grpSp>
      <p:grpSp>
        <p:nvGrpSpPr>
          <p:cNvPr id="46" name="Group 45"/>
          <p:cNvGrpSpPr/>
          <p:nvPr/>
        </p:nvGrpSpPr>
        <p:grpSpPr>
          <a:xfrm>
            <a:off x="5047727" y="1192414"/>
            <a:ext cx="1991828" cy="553849"/>
            <a:chOff x="10571614" y="4371559"/>
            <a:chExt cx="3984174" cy="1107843"/>
          </a:xfrm>
          <a:solidFill>
            <a:schemeClr val="bg1"/>
          </a:solidFill>
        </p:grpSpPr>
        <p:sp>
          <p:nvSpPr>
            <p:cNvPr id="47" name="Rectangle 46"/>
            <p:cNvSpPr/>
            <p:nvPr/>
          </p:nvSpPr>
          <p:spPr>
            <a:xfrm>
              <a:off x="10571614" y="4469240"/>
              <a:ext cx="3984174" cy="833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699" tIns="22850" rIns="45699" bIns="22850" rtlCol="0" anchor="ctr"/>
            <a:lstStyle/>
            <a:p>
              <a:pPr algn="ctr"/>
              <a:endParaRPr lang="en-US" sz="90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806987" y="4371559"/>
              <a:ext cx="3503253" cy="1107843"/>
            </a:xfrm>
            <a:prstGeom prst="rect">
              <a:avLst/>
            </a:prstGeom>
            <a:grpFill/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en-US" sz="3299" b="1">
                  <a:solidFill>
                    <a:srgbClr val="006600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DẶN DÒ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237391" y="-1085411"/>
            <a:ext cx="92385" cy="18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14" tIns="22857" rIns="45714" bIns="22857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64453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551398" y="4209522"/>
            <a:ext cx="11068450" cy="2343271"/>
            <a:chOff x="1205494" y="6947472"/>
            <a:chExt cx="22139783" cy="6662145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2"/>
              <a:ext cx="3322466" cy="1406853"/>
              <a:chOff x="1205494" y="6947472"/>
              <a:chExt cx="3322466" cy="1406853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296093" y="6122459"/>
                <a:ext cx="1406853" cy="3056880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51"/>
                <a:ext cx="2380073" cy="1050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6"/>
                <a:ext cx="774046" cy="1252445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2764251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680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2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457484" y="1409963"/>
            <a:ext cx="63913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Shruti" pitchFamily="34" charset="0"/>
                <a:cs typeface="Shruti" pitchFamily="34" charset="0"/>
              </a:rPr>
              <a:t>Diện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tích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phần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hình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phẳng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gạch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chéo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trong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hình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vẽ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được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tính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theo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công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thức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nào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dưới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 </a:t>
            </a:r>
            <a:r>
              <a:rPr lang="en-US" sz="2200" dirty="0" err="1">
                <a:latin typeface="Shruti" pitchFamily="34" charset="0"/>
                <a:cs typeface="Shruti" pitchFamily="34" charset="0"/>
              </a:rPr>
              <a:t>đây</a:t>
            </a:r>
            <a:r>
              <a:rPr lang="en-US" sz="2200" dirty="0">
                <a:latin typeface="Shruti" pitchFamily="34" charset="0"/>
                <a:cs typeface="Shruti" pitchFamily="34" charset="0"/>
              </a:rPr>
              <a:t>?</a:t>
            </a:r>
          </a:p>
          <a:p>
            <a:endParaRPr lang="vi-VN" sz="2200" dirty="0">
              <a:cs typeface="Shruti" pitchFamily="34" charset="0"/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4762674" y="2629004"/>
            <a:ext cx="536277" cy="53627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7504" y="2590909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04" y="2590909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3810298" y="2667099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98" y="2667099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-112040" y="3390905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040" y="3390905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3810298" y="3467095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98" y="3467095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Content Placeholder 7">
            <a:extLst>
              <a:ext uri="{FF2B5EF4-FFF2-40B4-BE49-F238E27FC236}">
                <a16:creationId xmlns:a16="http://schemas.microsoft.com/office/drawing/2014/main" id="{B890A692-E622-46EA-8F21-9E5349235EBA}"/>
              </a:ext>
            </a:extLst>
          </p:cNvPr>
          <p:cNvSpPr txBox="1">
            <a:spLocks/>
          </p:cNvSpPr>
          <p:nvPr/>
        </p:nvSpPr>
        <p:spPr>
          <a:xfrm>
            <a:off x="2559831" y="4555265"/>
            <a:ext cx="3252573" cy="541451"/>
          </a:xfrm>
          <a:prstGeom prst="rect">
            <a:avLst/>
          </a:prstGeom>
        </p:spPr>
        <p:txBody>
          <a:bodyPr>
            <a:normAutofit/>
          </a:bodyPr>
          <a:lstStyle>
            <a:lvl1pPr marL="816479" indent="-81647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21772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21772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dirty="0"/>
              <a:t>Theo hình vẽ ta có</a:t>
            </a:r>
            <a:r>
              <a:rPr lang="en-US" sz="2200" dirty="0"/>
              <a:t>:</a:t>
            </a:r>
            <a:endParaRPr lang="vi-VN" sz="2200" dirty="0"/>
          </a:p>
        </p:txBody>
      </p:sp>
      <p:grpSp>
        <p:nvGrpSpPr>
          <p:cNvPr id="58" name="Group 12"/>
          <p:cNvGrpSpPr>
            <a:grpSpLocks/>
          </p:cNvGrpSpPr>
          <p:nvPr/>
        </p:nvGrpSpPr>
        <p:grpSpPr bwMode="auto">
          <a:xfrm>
            <a:off x="8848807" y="1600438"/>
            <a:ext cx="2694784" cy="2191384"/>
            <a:chOff x="5196" y="2947"/>
            <a:chExt cx="2602" cy="1914"/>
          </a:xfrm>
        </p:grpSpPr>
        <p:sp>
          <p:nvSpPr>
            <p:cNvPr id="62" name="Freeform 29" descr="Dark upward diagonal"/>
            <p:cNvSpPr>
              <a:spLocks/>
            </p:cNvSpPr>
            <p:nvPr/>
          </p:nvSpPr>
          <p:spPr bwMode="auto">
            <a:xfrm>
              <a:off x="5670" y="3237"/>
              <a:ext cx="834" cy="1404"/>
            </a:xfrm>
            <a:custGeom>
              <a:avLst/>
              <a:gdLst>
                <a:gd name="T0" fmla="*/ 0 w 834"/>
                <a:gd name="T1" fmla="*/ 268 h 1404"/>
                <a:gd name="T2" fmla="*/ 73 w 834"/>
                <a:gd name="T3" fmla="*/ 119 h 1404"/>
                <a:gd name="T4" fmla="*/ 150 w 834"/>
                <a:gd name="T5" fmla="*/ 37 h 1404"/>
                <a:gd name="T6" fmla="*/ 296 w 834"/>
                <a:gd name="T7" fmla="*/ 0 h 1404"/>
                <a:gd name="T8" fmla="*/ 411 w 834"/>
                <a:gd name="T9" fmla="*/ 59 h 1404"/>
                <a:gd name="T10" fmla="*/ 561 w 834"/>
                <a:gd name="T11" fmla="*/ 282 h 1404"/>
                <a:gd name="T12" fmla="*/ 724 w 834"/>
                <a:gd name="T13" fmla="*/ 732 h 1404"/>
                <a:gd name="T14" fmla="*/ 834 w 834"/>
                <a:gd name="T15" fmla="*/ 1110 h 1404"/>
                <a:gd name="T16" fmla="*/ 759 w 834"/>
                <a:gd name="T17" fmla="*/ 1254 h 1404"/>
                <a:gd name="T18" fmla="*/ 634 w 834"/>
                <a:gd name="T19" fmla="*/ 1392 h 1404"/>
                <a:gd name="T20" fmla="*/ 577 w 834"/>
                <a:gd name="T21" fmla="*/ 1404 h 1404"/>
                <a:gd name="T22" fmla="*/ 480 w 834"/>
                <a:gd name="T23" fmla="*/ 1374 h 1404"/>
                <a:gd name="T24" fmla="*/ 334 w 834"/>
                <a:gd name="T25" fmla="*/ 1233 h 1404"/>
                <a:gd name="T26" fmla="*/ 231 w 834"/>
                <a:gd name="T27" fmla="*/ 1040 h 1404"/>
                <a:gd name="T28" fmla="*/ 120 w 834"/>
                <a:gd name="T29" fmla="*/ 744 h 1404"/>
                <a:gd name="T30" fmla="*/ 0 w 834"/>
                <a:gd name="T31" fmla="*/ 268 h 14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34" h="1404">
                  <a:moveTo>
                    <a:pt x="0" y="268"/>
                  </a:moveTo>
                  <a:lnTo>
                    <a:pt x="73" y="119"/>
                  </a:lnTo>
                  <a:lnTo>
                    <a:pt x="150" y="37"/>
                  </a:lnTo>
                  <a:lnTo>
                    <a:pt x="296" y="0"/>
                  </a:lnTo>
                  <a:lnTo>
                    <a:pt x="411" y="59"/>
                  </a:lnTo>
                  <a:lnTo>
                    <a:pt x="561" y="282"/>
                  </a:lnTo>
                  <a:lnTo>
                    <a:pt x="724" y="732"/>
                  </a:lnTo>
                  <a:lnTo>
                    <a:pt x="834" y="1110"/>
                  </a:lnTo>
                  <a:lnTo>
                    <a:pt x="759" y="1254"/>
                  </a:lnTo>
                  <a:lnTo>
                    <a:pt x="634" y="1392"/>
                  </a:lnTo>
                  <a:lnTo>
                    <a:pt x="577" y="1404"/>
                  </a:lnTo>
                  <a:lnTo>
                    <a:pt x="480" y="1374"/>
                  </a:lnTo>
                  <a:lnTo>
                    <a:pt x="334" y="1233"/>
                  </a:lnTo>
                  <a:lnTo>
                    <a:pt x="231" y="1040"/>
                  </a:lnTo>
                  <a:lnTo>
                    <a:pt x="120" y="744"/>
                  </a:lnTo>
                  <a:lnTo>
                    <a:pt x="0" y="268"/>
                  </a:lnTo>
                  <a:close/>
                </a:path>
              </a:pathLst>
            </a:custGeom>
            <a:pattFill prst="dkUpDiag">
              <a:fgClr>
                <a:srgbClr val="A8D08D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900"/>
            </a:p>
          </p:txBody>
        </p:sp>
        <p:cxnSp>
          <p:nvCxnSpPr>
            <p:cNvPr id="65" name="AutoShape 28"/>
            <p:cNvCxnSpPr>
              <a:cxnSpLocks noChangeShapeType="1"/>
            </p:cNvCxnSpPr>
            <p:nvPr/>
          </p:nvCxnSpPr>
          <p:spPr bwMode="auto">
            <a:xfrm>
              <a:off x="5196" y="4079"/>
              <a:ext cx="2098" cy="1"/>
            </a:xfrm>
            <a:prstGeom prst="straightConnector1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AutoShape 27"/>
            <p:cNvCxnSpPr>
              <a:cxnSpLocks noChangeShapeType="1"/>
            </p:cNvCxnSpPr>
            <p:nvPr/>
          </p:nvCxnSpPr>
          <p:spPr bwMode="auto">
            <a:xfrm flipV="1">
              <a:off x="5947" y="2977"/>
              <a:ext cx="1" cy="1871"/>
            </a:xfrm>
            <a:prstGeom prst="straightConnector1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aphicFrame>
          <p:nvGraphicFramePr>
            <p:cNvPr id="71" name="Object 7"/>
            <p:cNvGraphicFramePr>
              <a:graphicFrameLocks noChangeAspect="1"/>
            </p:cNvGraphicFramePr>
            <p:nvPr/>
          </p:nvGraphicFramePr>
          <p:xfrm>
            <a:off x="7120" y="4098"/>
            <a:ext cx="200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6" name="Equation" r:id="rId8" imgW="126835" imgH="139518" progId="Equation.DSMT4">
                    <p:embed/>
                  </p:oleObj>
                </mc:Choice>
                <mc:Fallback>
                  <p:oleObj name="Equation" r:id="rId8" imgW="126835" imgH="139518" progId="Equation.DSMT4">
                    <p:embed/>
                    <p:pic>
                      <p:nvPicPr>
                        <p:cNvPr id="7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20" y="4098"/>
                          <a:ext cx="200" cy="2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" name="Object 8"/>
            <p:cNvGraphicFramePr>
              <a:graphicFrameLocks noChangeAspect="1"/>
            </p:cNvGraphicFramePr>
            <p:nvPr/>
          </p:nvGraphicFramePr>
          <p:xfrm>
            <a:off x="5707" y="2947"/>
            <a:ext cx="220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7" name="Equation" r:id="rId10" imgW="139579" imgH="164957" progId="Equation.DSMT4">
                    <p:embed/>
                  </p:oleObj>
                </mc:Choice>
                <mc:Fallback>
                  <p:oleObj name="Equation" r:id="rId10" imgW="139579" imgH="164957" progId="Equation.DSMT4">
                    <p:embed/>
                    <p:pic>
                      <p:nvPicPr>
                        <p:cNvPr id="7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07" y="2947"/>
                          <a:ext cx="220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" name="Oval 24"/>
            <p:cNvSpPr>
              <a:spLocks noChangeArrowheads="1"/>
            </p:cNvSpPr>
            <p:nvPr/>
          </p:nvSpPr>
          <p:spPr bwMode="auto">
            <a:xfrm>
              <a:off x="5920" y="4048"/>
              <a:ext cx="57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900"/>
            </a:p>
          </p:txBody>
        </p:sp>
        <p:graphicFrame>
          <p:nvGraphicFramePr>
            <p:cNvPr id="74" name="Object 10"/>
            <p:cNvGraphicFramePr>
              <a:graphicFrameLocks noChangeAspect="1"/>
            </p:cNvGraphicFramePr>
            <p:nvPr/>
          </p:nvGraphicFramePr>
          <p:xfrm>
            <a:off x="5970" y="4079"/>
            <a:ext cx="240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8" name="Equation" r:id="rId12" imgW="152202" imgH="177569" progId="Equation.DSMT4">
                    <p:embed/>
                  </p:oleObj>
                </mc:Choice>
                <mc:Fallback>
                  <p:oleObj name="Equation" r:id="rId12" imgW="152202" imgH="177569" progId="Equation.DSMT4">
                    <p:embed/>
                    <p:pic>
                      <p:nvPicPr>
                        <p:cNvPr id="7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70" y="4079"/>
                          <a:ext cx="240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" name="Freeform 22"/>
            <p:cNvSpPr>
              <a:spLocks/>
            </p:cNvSpPr>
            <p:nvPr/>
          </p:nvSpPr>
          <p:spPr bwMode="auto">
            <a:xfrm>
              <a:off x="5375" y="3232"/>
              <a:ext cx="572" cy="1152"/>
            </a:xfrm>
            <a:custGeom>
              <a:avLst/>
              <a:gdLst>
                <a:gd name="T0" fmla="*/ 0 w 572"/>
                <a:gd name="T1" fmla="*/ 1152 h 1152"/>
                <a:gd name="T2" fmla="*/ 572 w 572"/>
                <a:gd name="T3" fmla="*/ 7 h 11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152">
                  <a:moveTo>
                    <a:pt x="0" y="1152"/>
                  </a:moveTo>
                  <a:cubicBezTo>
                    <a:pt x="157" y="576"/>
                    <a:pt x="315" y="0"/>
                    <a:pt x="572" y="7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6" name="Freeform 21"/>
            <p:cNvSpPr>
              <a:spLocks/>
            </p:cNvSpPr>
            <p:nvPr/>
          </p:nvSpPr>
          <p:spPr bwMode="auto">
            <a:xfrm>
              <a:off x="5953" y="3237"/>
              <a:ext cx="647" cy="1495"/>
            </a:xfrm>
            <a:custGeom>
              <a:avLst/>
              <a:gdLst>
                <a:gd name="T0" fmla="*/ 647 w 647"/>
                <a:gd name="T1" fmla="*/ 1495 h 1495"/>
                <a:gd name="T2" fmla="*/ 0 w 647"/>
                <a:gd name="T3" fmla="*/ 0 h 149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47" h="1495">
                  <a:moveTo>
                    <a:pt x="647" y="1495"/>
                  </a:moveTo>
                  <a:cubicBezTo>
                    <a:pt x="463" y="762"/>
                    <a:pt x="280" y="30"/>
                    <a:pt x="0" y="0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7" name="Freeform 20"/>
            <p:cNvSpPr>
              <a:spLocks/>
            </p:cNvSpPr>
            <p:nvPr/>
          </p:nvSpPr>
          <p:spPr bwMode="auto">
            <a:xfrm>
              <a:off x="5578" y="3158"/>
              <a:ext cx="669" cy="1489"/>
            </a:xfrm>
            <a:custGeom>
              <a:avLst/>
              <a:gdLst>
                <a:gd name="T0" fmla="*/ 0 w 669"/>
                <a:gd name="T1" fmla="*/ 0 h 1489"/>
                <a:gd name="T2" fmla="*/ 669 w 669"/>
                <a:gd name="T3" fmla="*/ 1489 h 148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69" h="1489">
                  <a:moveTo>
                    <a:pt x="0" y="0"/>
                  </a:moveTo>
                  <a:cubicBezTo>
                    <a:pt x="182" y="736"/>
                    <a:pt x="364" y="1473"/>
                    <a:pt x="669" y="1489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8" name="Freeform 19"/>
            <p:cNvSpPr>
              <a:spLocks/>
            </p:cNvSpPr>
            <p:nvPr/>
          </p:nvSpPr>
          <p:spPr bwMode="auto">
            <a:xfrm>
              <a:off x="6248" y="3694"/>
              <a:ext cx="498" cy="953"/>
            </a:xfrm>
            <a:custGeom>
              <a:avLst/>
              <a:gdLst>
                <a:gd name="T0" fmla="*/ 498 w 498"/>
                <a:gd name="T1" fmla="*/ 0 h 953"/>
                <a:gd name="T2" fmla="*/ 0 w 498"/>
                <a:gd name="T3" fmla="*/ 953 h 95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953">
                  <a:moveTo>
                    <a:pt x="498" y="0"/>
                  </a:moveTo>
                  <a:cubicBezTo>
                    <a:pt x="347" y="453"/>
                    <a:pt x="196" y="907"/>
                    <a:pt x="0" y="953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900"/>
            </a:p>
          </p:txBody>
        </p:sp>
        <p:graphicFrame>
          <p:nvGraphicFramePr>
            <p:cNvPr id="79" name="Object 16"/>
            <p:cNvGraphicFramePr>
              <a:graphicFrameLocks noChangeAspect="1"/>
            </p:cNvGraphicFramePr>
            <p:nvPr/>
          </p:nvGraphicFramePr>
          <p:xfrm>
            <a:off x="6378" y="3371"/>
            <a:ext cx="142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9" name="Equation" r:id="rId14" imgW="901309" imgH="228501" progId="Equation.DSMT4">
                    <p:embed/>
                  </p:oleObj>
                </mc:Choice>
                <mc:Fallback>
                  <p:oleObj name="Equation" r:id="rId14" imgW="901309" imgH="228501" progId="Equation.DSMT4">
                    <p:embed/>
                    <p:pic>
                      <p:nvPicPr>
                        <p:cNvPr id="79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78" y="3371"/>
                          <a:ext cx="142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" name="Object 17"/>
            <p:cNvGraphicFramePr>
              <a:graphicFrameLocks noChangeAspect="1"/>
            </p:cNvGraphicFramePr>
            <p:nvPr/>
          </p:nvGraphicFramePr>
          <p:xfrm>
            <a:off x="6594" y="4501"/>
            <a:ext cx="114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0" name="Equation" r:id="rId16" imgW="723586" imgH="228501" progId="Equation.DSMT4">
                    <p:embed/>
                  </p:oleObj>
                </mc:Choice>
                <mc:Fallback>
                  <p:oleObj name="Equation" r:id="rId16" imgW="723586" imgH="228501" progId="Equation.DSMT4">
                    <p:embed/>
                    <p:pic>
                      <p:nvPicPr>
                        <p:cNvPr id="8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94" y="4501"/>
                          <a:ext cx="114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1" name="AutoShape 16"/>
            <p:cNvCxnSpPr>
              <a:cxnSpLocks noChangeShapeType="1"/>
            </p:cNvCxnSpPr>
            <p:nvPr/>
          </p:nvCxnSpPr>
          <p:spPr bwMode="auto">
            <a:xfrm flipV="1">
              <a:off x="6504" y="4079"/>
              <a:ext cx="0" cy="268"/>
            </a:xfrm>
            <a:prstGeom prst="straightConnector1">
              <a:avLst/>
            </a:prstGeom>
            <a:noFill/>
            <a:ln w="9525">
              <a:solidFill>
                <a:srgbClr val="000099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aphicFrame>
          <p:nvGraphicFramePr>
            <p:cNvPr id="82" name="Object 19"/>
            <p:cNvGraphicFramePr>
              <a:graphicFrameLocks noChangeAspect="1"/>
            </p:cNvGraphicFramePr>
            <p:nvPr/>
          </p:nvGraphicFramePr>
          <p:xfrm>
            <a:off x="6413" y="3811"/>
            <a:ext cx="200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1" name="Equation" r:id="rId18" imgW="126780" imgH="164814" progId="Equation.DSMT4">
                    <p:embed/>
                  </p:oleObj>
                </mc:Choice>
                <mc:Fallback>
                  <p:oleObj name="Equation" r:id="rId18" imgW="126780" imgH="164814" progId="Equation.DSMT4">
                    <p:embed/>
                    <p:pic>
                      <p:nvPicPr>
                        <p:cNvPr id="82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13" y="3811"/>
                          <a:ext cx="200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3" name="AutoShape 14"/>
            <p:cNvCxnSpPr>
              <a:cxnSpLocks noChangeShapeType="1"/>
            </p:cNvCxnSpPr>
            <p:nvPr/>
          </p:nvCxnSpPr>
          <p:spPr bwMode="auto">
            <a:xfrm flipV="1">
              <a:off x="5663" y="3505"/>
              <a:ext cx="0" cy="567"/>
            </a:xfrm>
            <a:prstGeom prst="straightConnector1">
              <a:avLst/>
            </a:prstGeom>
            <a:noFill/>
            <a:ln w="9525">
              <a:solidFill>
                <a:srgbClr val="000099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aphicFrame>
          <p:nvGraphicFramePr>
            <p:cNvPr id="84" name="Object 21"/>
            <p:cNvGraphicFramePr>
              <a:graphicFrameLocks noChangeAspect="1"/>
            </p:cNvGraphicFramePr>
            <p:nvPr/>
          </p:nvGraphicFramePr>
          <p:xfrm>
            <a:off x="5477" y="4087"/>
            <a:ext cx="300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2" name="Equation" r:id="rId20" imgW="190335" imgH="164957" progId="Equation.DSMT4">
                    <p:embed/>
                  </p:oleObj>
                </mc:Choice>
                <mc:Fallback>
                  <p:oleObj name="Equation" r:id="rId20" imgW="190335" imgH="164957" progId="Equation.DSMT4">
                    <p:embed/>
                    <p:pic>
                      <p:nvPicPr>
                        <p:cNvPr id="84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7" y="4087"/>
                          <a:ext cx="300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1524595" y="2286149"/>
          <a:ext cx="2066750" cy="815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3" name="Equation" r:id="rId22" imgW="1155700" imgH="457200" progId="Equation.DSMT4">
                  <p:embed/>
                </p:oleObj>
              </mc:Choice>
              <mc:Fallback>
                <p:oleObj name="Equation" r:id="rId22" imgW="1155700" imgH="45720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595" y="2286149"/>
                        <a:ext cx="2066750" cy="815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5500623" y="2362339"/>
          <a:ext cx="2309654" cy="848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Equation" r:id="rId24" imgW="1244600" imgH="457200" progId="Equation.DSMT4">
                  <p:embed/>
                </p:oleObj>
              </mc:Choice>
              <mc:Fallback>
                <p:oleObj name="Equation" r:id="rId24" imgW="1244600" imgH="45720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23" y="2362339"/>
                        <a:ext cx="2309654" cy="848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1595003" y="3162335"/>
          <a:ext cx="1491489" cy="821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Equation" r:id="rId26" imgW="889000" imgH="457200" progId="Equation.DSMT4">
                  <p:embed/>
                </p:oleObj>
              </mc:Choice>
              <mc:Fallback>
                <p:oleObj name="Equation" r:id="rId26" imgW="889000" imgH="4572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003" y="3162335"/>
                        <a:ext cx="1491489" cy="821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5562670" y="3238525"/>
          <a:ext cx="1425649" cy="8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6" name="Equation" r:id="rId28" imgW="800100" imgH="457200" progId="Equation.DSMT4">
                  <p:embed/>
                </p:oleObj>
              </mc:Choice>
              <mc:Fallback>
                <p:oleObj name="Equation" r:id="rId28" imgW="800100" imgH="45720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70" y="3238525"/>
                        <a:ext cx="1425649" cy="81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5451495" y="4305186"/>
          <a:ext cx="4139361" cy="98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7" name="Equation" r:id="rId30" imgW="2019240" imgH="457200" progId="Equation.DSMT4">
                  <p:embed/>
                </p:oleObj>
              </mc:Choice>
              <mc:Fallback>
                <p:oleObj name="Equation" r:id="rId30" imgW="2019240" imgH="457200" progId="Equation.DSMT4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1495" y="4305186"/>
                        <a:ext cx="4139361" cy="980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1461897" y="5190896"/>
          <a:ext cx="4100772" cy="98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Equation" r:id="rId32" imgW="2006280" imgH="457200" progId="Equation.DSMT4">
                  <p:embed/>
                </p:oleObj>
              </mc:Choice>
              <mc:Fallback>
                <p:oleObj name="Equation" r:id="rId32" imgW="2006280" imgH="45720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1897" y="5190896"/>
                        <a:ext cx="4100772" cy="980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5693621" y="5239308"/>
          <a:ext cx="2688081" cy="904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9" name="Equation" r:id="rId34" imgW="1358640" imgH="457200" progId="Equation.DSMT4">
                  <p:embed/>
                </p:oleObj>
              </mc:Choice>
              <mc:Fallback>
                <p:oleObj name="Equation" r:id="rId34" imgW="1358640" imgH="45720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3621" y="5239308"/>
                        <a:ext cx="2688081" cy="9047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" name="Group 84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" name="TextBox 86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1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54" grpId="0" animBg="1"/>
      <p:bldP spid="2" grpId="0"/>
      <p:bldP spid="53" grpId="0"/>
      <p:bldP spid="54" grpId="0"/>
      <p:bldP spid="55" grpId="0"/>
      <p:bldP spid="6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/>
          <p:cNvGrpSpPr/>
          <p:nvPr/>
        </p:nvGrpSpPr>
        <p:grpSpPr>
          <a:xfrm>
            <a:off x="551398" y="3112812"/>
            <a:ext cx="11068450" cy="3603791"/>
            <a:chOff x="1205494" y="6947473"/>
            <a:chExt cx="22139783" cy="6662144"/>
          </a:xfrm>
        </p:grpSpPr>
        <p:sp>
          <p:nvSpPr>
            <p:cNvPr id="125" name="Rounded Rectangle 124"/>
            <p:cNvSpPr/>
            <p:nvPr/>
          </p:nvSpPr>
          <p:spPr>
            <a:xfrm>
              <a:off x="1209586" y="7301673"/>
              <a:ext cx="22135691" cy="6307944"/>
            </a:xfrm>
            <a:prstGeom prst="roundRect">
              <a:avLst>
                <a:gd name="adj" fmla="val 2239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205494" y="6947473"/>
              <a:ext cx="3322467" cy="1406850"/>
              <a:chOff x="1205494" y="6947473"/>
              <a:chExt cx="3322467" cy="1406850"/>
            </a:xfrm>
          </p:grpSpPr>
          <p:sp>
            <p:nvSpPr>
              <p:cNvPr id="127" name="Freeform 20"/>
              <p:cNvSpPr>
                <a:spLocks/>
              </p:cNvSpPr>
              <p:nvPr/>
            </p:nvSpPr>
            <p:spPr bwMode="auto">
              <a:xfrm rot="16200000" flipV="1">
                <a:off x="2526030" y="6107960"/>
                <a:ext cx="1162417" cy="2841444"/>
              </a:xfrm>
              <a:prstGeom prst="round1Rect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143670" y="7073250"/>
                <a:ext cx="2380072" cy="682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Bài</a:t>
                </a:r>
                <a:r>
                  <a:rPr lang="en-US" b="1" dirty="0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b="1" dirty="0" err="1">
                    <a:solidFill>
                      <a:srgbClr val="FF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giải</a:t>
                </a:r>
                <a:endParaRPr lang="en-US" b="1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9" name="Round Diagonal Corner Rectangle 128"/>
              <p:cNvSpPr/>
              <p:nvPr/>
            </p:nvSpPr>
            <p:spPr>
              <a:xfrm flipV="1">
                <a:off x="1205494" y="6951955"/>
                <a:ext cx="718679" cy="1157934"/>
              </a:xfrm>
              <a:prstGeom prst="round2DiagRect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solidFill>
                  <a:schemeClr val="accent6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Freeform 15"/>
              <p:cNvSpPr>
                <a:spLocks noEditPoints="1"/>
              </p:cNvSpPr>
              <p:nvPr/>
            </p:nvSpPr>
            <p:spPr bwMode="auto">
              <a:xfrm>
                <a:off x="1375231" y="7017842"/>
                <a:ext cx="548941" cy="1336481"/>
              </a:xfrm>
              <a:custGeom>
                <a:avLst/>
                <a:gdLst>
                  <a:gd name="T0" fmla="*/ 135 w 145"/>
                  <a:gd name="T1" fmla="*/ 72 h 197"/>
                  <a:gd name="T2" fmla="*/ 72 w 145"/>
                  <a:gd name="T3" fmla="*/ 135 h 197"/>
                  <a:gd name="T4" fmla="*/ 9 w 145"/>
                  <a:gd name="T5" fmla="*/ 72 h 197"/>
                  <a:gd name="T6" fmla="*/ 72 w 145"/>
                  <a:gd name="T7" fmla="*/ 9 h 197"/>
                  <a:gd name="T8" fmla="*/ 115 w 145"/>
                  <a:gd name="T9" fmla="*/ 26 h 197"/>
                  <a:gd name="T10" fmla="*/ 60 w 145"/>
                  <a:gd name="T11" fmla="*/ 82 h 197"/>
                  <a:gd name="T12" fmla="*/ 30 w 145"/>
                  <a:gd name="T13" fmla="*/ 60 h 197"/>
                  <a:gd name="T14" fmla="*/ 20 w 145"/>
                  <a:gd name="T15" fmla="*/ 68 h 197"/>
                  <a:gd name="T16" fmla="*/ 61 w 145"/>
                  <a:gd name="T17" fmla="*/ 126 h 197"/>
                  <a:gd name="T18" fmla="*/ 123 w 145"/>
                  <a:gd name="T19" fmla="*/ 35 h 197"/>
                  <a:gd name="T20" fmla="*/ 135 w 145"/>
                  <a:gd name="T21" fmla="*/ 72 h 197"/>
                  <a:gd name="T22" fmla="*/ 145 w 145"/>
                  <a:gd name="T23" fmla="*/ 12 h 197"/>
                  <a:gd name="T24" fmla="*/ 135 w 145"/>
                  <a:gd name="T25" fmla="*/ 12 h 197"/>
                  <a:gd name="T26" fmla="*/ 123 w 145"/>
                  <a:gd name="T27" fmla="*/ 21 h 197"/>
                  <a:gd name="T28" fmla="*/ 72 w 145"/>
                  <a:gd name="T29" fmla="*/ 0 h 197"/>
                  <a:gd name="T30" fmla="*/ 0 w 145"/>
                  <a:gd name="T31" fmla="*/ 72 h 197"/>
                  <a:gd name="T32" fmla="*/ 30 w 145"/>
                  <a:gd name="T33" fmla="*/ 131 h 197"/>
                  <a:gd name="T34" fmla="*/ 7 w 145"/>
                  <a:gd name="T35" fmla="*/ 175 h 197"/>
                  <a:gd name="T36" fmla="*/ 13 w 145"/>
                  <a:gd name="T37" fmla="*/ 193 h 197"/>
                  <a:gd name="T38" fmla="*/ 32 w 145"/>
                  <a:gd name="T39" fmla="*/ 187 h 197"/>
                  <a:gd name="T40" fmla="*/ 51 w 145"/>
                  <a:gd name="T41" fmla="*/ 141 h 197"/>
                  <a:gd name="T42" fmla="*/ 51 w 145"/>
                  <a:gd name="T43" fmla="*/ 141 h 197"/>
                  <a:gd name="T44" fmla="*/ 72 w 145"/>
                  <a:gd name="T45" fmla="*/ 145 h 197"/>
                  <a:gd name="T46" fmla="*/ 145 w 145"/>
                  <a:gd name="T47" fmla="*/ 72 h 197"/>
                  <a:gd name="T48" fmla="*/ 129 w 145"/>
                  <a:gd name="T49" fmla="*/ 28 h 197"/>
                  <a:gd name="T50" fmla="*/ 145 w 145"/>
                  <a:gd name="T51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5" h="197">
                    <a:moveTo>
                      <a:pt x="135" y="72"/>
                    </a:moveTo>
                    <a:cubicBezTo>
                      <a:pt x="135" y="107"/>
                      <a:pt x="107" y="135"/>
                      <a:pt x="72" y="135"/>
                    </a:cubicBezTo>
                    <a:cubicBezTo>
                      <a:pt x="37" y="135"/>
                      <a:pt x="9" y="107"/>
                      <a:pt x="9" y="72"/>
                    </a:cubicBezTo>
                    <a:cubicBezTo>
                      <a:pt x="9" y="37"/>
                      <a:pt x="37" y="9"/>
                      <a:pt x="72" y="9"/>
                    </a:cubicBezTo>
                    <a:cubicBezTo>
                      <a:pt x="89" y="9"/>
                      <a:pt x="104" y="15"/>
                      <a:pt x="115" y="26"/>
                    </a:cubicBezTo>
                    <a:cubicBezTo>
                      <a:pt x="101" y="38"/>
                      <a:pt x="80" y="57"/>
                      <a:pt x="60" y="82"/>
                    </a:cubicBezTo>
                    <a:cubicBezTo>
                      <a:pt x="50" y="74"/>
                      <a:pt x="40" y="67"/>
                      <a:pt x="30" y="60"/>
                    </a:cubicBezTo>
                    <a:cubicBezTo>
                      <a:pt x="26" y="63"/>
                      <a:pt x="24" y="65"/>
                      <a:pt x="20" y="68"/>
                    </a:cubicBezTo>
                    <a:cubicBezTo>
                      <a:pt x="34" y="88"/>
                      <a:pt x="47" y="107"/>
                      <a:pt x="61" y="126"/>
                    </a:cubicBezTo>
                    <a:cubicBezTo>
                      <a:pt x="80" y="95"/>
                      <a:pt x="99" y="63"/>
                      <a:pt x="123" y="35"/>
                    </a:cubicBezTo>
                    <a:cubicBezTo>
                      <a:pt x="130" y="45"/>
                      <a:pt x="135" y="58"/>
                      <a:pt x="135" y="72"/>
                    </a:cubicBezTo>
                    <a:close/>
                    <a:moveTo>
                      <a:pt x="145" y="12"/>
                    </a:moveTo>
                    <a:cubicBezTo>
                      <a:pt x="141" y="12"/>
                      <a:pt x="138" y="12"/>
                      <a:pt x="135" y="12"/>
                    </a:cubicBezTo>
                    <a:cubicBezTo>
                      <a:pt x="135" y="12"/>
                      <a:pt x="130" y="15"/>
                      <a:pt x="123" y="21"/>
                    </a:cubicBezTo>
                    <a:cubicBezTo>
                      <a:pt x="110" y="8"/>
                      <a:pt x="9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97"/>
                      <a:pt x="11" y="118"/>
                      <a:pt x="30" y="131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3" y="182"/>
                      <a:pt x="6" y="190"/>
                      <a:pt x="13" y="193"/>
                    </a:cubicBezTo>
                    <a:cubicBezTo>
                      <a:pt x="20" y="197"/>
                      <a:pt x="28" y="194"/>
                      <a:pt x="32" y="187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1" y="141"/>
                      <a:pt x="51" y="141"/>
                      <a:pt x="51" y="141"/>
                    </a:cubicBezTo>
                    <a:cubicBezTo>
                      <a:pt x="58" y="143"/>
                      <a:pt x="65" y="145"/>
                      <a:pt x="72" y="145"/>
                    </a:cubicBezTo>
                    <a:cubicBezTo>
                      <a:pt x="112" y="145"/>
                      <a:pt x="145" y="112"/>
                      <a:pt x="145" y="72"/>
                    </a:cubicBezTo>
                    <a:cubicBezTo>
                      <a:pt x="145" y="55"/>
                      <a:pt x="138" y="40"/>
                      <a:pt x="129" y="28"/>
                    </a:cubicBezTo>
                    <a:cubicBezTo>
                      <a:pt x="134" y="22"/>
                      <a:pt x="139" y="17"/>
                      <a:pt x="145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</p:grpSp>
      <p:grpSp>
        <p:nvGrpSpPr>
          <p:cNvPr id="148" name="Group 147"/>
          <p:cNvGrpSpPr/>
          <p:nvPr/>
        </p:nvGrpSpPr>
        <p:grpSpPr>
          <a:xfrm>
            <a:off x="496029" y="1274270"/>
            <a:ext cx="11175090" cy="1849970"/>
            <a:chOff x="992187" y="2564544"/>
            <a:chExt cx="22353091" cy="4088087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1145221" y="2667000"/>
              <a:ext cx="22200057" cy="3985631"/>
            </a:xfrm>
            <a:prstGeom prst="roundRect">
              <a:avLst>
                <a:gd name="adj" fmla="val 5492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88421">
                <a:defRPr/>
              </a:pPr>
              <a:endParaRPr lang="en-US" sz="1600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992187" y="2564544"/>
              <a:ext cx="3124200" cy="1023459"/>
              <a:chOff x="534987" y="1647866"/>
              <a:chExt cx="4197167" cy="1176337"/>
            </a:xfrm>
          </p:grpSpPr>
          <p:sp>
            <p:nvSpPr>
              <p:cNvPr id="136" name="Isosceles Triangle 44"/>
              <p:cNvSpPr/>
              <p:nvPr/>
            </p:nvSpPr>
            <p:spPr bwMode="auto">
              <a:xfrm rot="5400000" flipV="1">
                <a:off x="534195" y="2602747"/>
                <a:ext cx="227012" cy="215900"/>
              </a:xfrm>
              <a:custGeom>
                <a:avLst/>
                <a:gdLst>
                  <a:gd name="connsiteX0" fmla="*/ 0 w 293725"/>
                  <a:gd name="connsiteY0" fmla="*/ 164224 h 164224"/>
                  <a:gd name="connsiteX1" fmla="*/ 146863 w 293725"/>
                  <a:gd name="connsiteY1" fmla="*/ 0 h 164224"/>
                  <a:gd name="connsiteX2" fmla="*/ 293725 w 293725"/>
                  <a:gd name="connsiteY2" fmla="*/ 164224 h 164224"/>
                  <a:gd name="connsiteX3" fmla="*/ 0 w 293725"/>
                  <a:gd name="connsiteY3" fmla="*/ 164224 h 164224"/>
                  <a:gd name="connsiteX0" fmla="*/ 2363 w 296088"/>
                  <a:gd name="connsiteY0" fmla="*/ 164221 h 164221"/>
                  <a:gd name="connsiteX1" fmla="*/ 0 w 296088"/>
                  <a:gd name="connsiteY1" fmla="*/ 0 h 164221"/>
                  <a:gd name="connsiteX2" fmla="*/ 296088 w 296088"/>
                  <a:gd name="connsiteY2" fmla="*/ 164221 h 164221"/>
                  <a:gd name="connsiteX3" fmla="*/ 2363 w 296088"/>
                  <a:gd name="connsiteY3" fmla="*/ 164221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088" h="164221">
                    <a:moveTo>
                      <a:pt x="2363" y="164221"/>
                    </a:moveTo>
                    <a:cubicBezTo>
                      <a:pt x="1575" y="109481"/>
                      <a:pt x="788" y="54740"/>
                      <a:pt x="0" y="0"/>
                    </a:cubicBezTo>
                    <a:lnTo>
                      <a:pt x="296088" y="164221"/>
                    </a:lnTo>
                    <a:lnTo>
                      <a:pt x="2363" y="164221"/>
                    </a:lnTo>
                    <a:close/>
                  </a:path>
                </a:pathLst>
              </a:cu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Pentagon 136"/>
              <p:cNvSpPr/>
              <p:nvPr/>
            </p:nvSpPr>
            <p:spPr bwMode="auto">
              <a:xfrm>
                <a:off x="534987" y="1647866"/>
                <a:ext cx="4197167" cy="955674"/>
              </a:xfrm>
              <a:prstGeom prst="homePlate">
                <a:avLst>
                  <a:gd name="adj" fmla="val 12444"/>
                </a:avLst>
              </a:prstGeom>
              <a:solidFill>
                <a:srgbClr val="135F8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8421"/>
                <a:endParaRPr 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8" name="Group 11"/>
              <p:cNvGrpSpPr/>
              <p:nvPr/>
            </p:nvGrpSpPr>
            <p:grpSpPr bwMode="auto">
              <a:xfrm>
                <a:off x="683775" y="1836907"/>
                <a:ext cx="582199" cy="537956"/>
                <a:chOff x="7440266" y="3398551"/>
                <a:chExt cx="757238" cy="765175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141" name="Freeform 140"/>
                <p:cNvSpPr>
                  <a:spLocks noEditPoints="1"/>
                </p:cNvSpPr>
                <p:nvPr/>
              </p:nvSpPr>
              <p:spPr bwMode="auto">
                <a:xfrm>
                  <a:off x="7440266" y="3436652"/>
                  <a:ext cx="344488" cy="344489"/>
                </a:xfrm>
                <a:custGeom>
                  <a:avLst/>
                  <a:gdLst/>
                  <a:ahLst/>
                  <a:cxnLst>
                    <a:cxn ang="0">
                      <a:pos x="33" y="184"/>
                    </a:cxn>
                    <a:cxn ang="0">
                      <a:pos x="181" y="184"/>
                    </a:cxn>
                    <a:cxn ang="0">
                      <a:pos x="181" y="33"/>
                    </a:cxn>
                    <a:cxn ang="0">
                      <a:pos x="33" y="33"/>
                    </a:cxn>
                    <a:cxn ang="0">
                      <a:pos x="33" y="184"/>
                    </a:cxn>
                    <a:cxn ang="0">
                      <a:pos x="217" y="217"/>
                    </a:cxn>
                    <a:cxn ang="0">
                      <a:pos x="0" y="217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17"/>
                    </a:cxn>
                  </a:cxnLst>
                  <a:rect l="0" t="0" r="r" b="b"/>
                  <a:pathLst>
                    <a:path w="217" h="217">
                      <a:moveTo>
                        <a:pt x="33" y="184"/>
                      </a:moveTo>
                      <a:lnTo>
                        <a:pt x="181" y="184"/>
                      </a:lnTo>
                      <a:lnTo>
                        <a:pt x="181" y="33"/>
                      </a:lnTo>
                      <a:lnTo>
                        <a:pt x="33" y="33"/>
                      </a:lnTo>
                      <a:lnTo>
                        <a:pt x="33" y="184"/>
                      </a:lnTo>
                      <a:close/>
                      <a:moveTo>
                        <a:pt x="217" y="217"/>
                      </a:moveTo>
                      <a:lnTo>
                        <a:pt x="0" y="217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1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2" name="Freeform 141"/>
                <p:cNvSpPr>
                  <a:spLocks noEditPoints="1"/>
                </p:cNvSpPr>
                <p:nvPr/>
              </p:nvSpPr>
              <p:spPr bwMode="auto">
                <a:xfrm>
                  <a:off x="7440266" y="3814473"/>
                  <a:ext cx="344488" cy="349251"/>
                </a:xfrm>
                <a:custGeom>
                  <a:avLst/>
                  <a:gdLst/>
                  <a:ahLst/>
                  <a:cxnLst>
                    <a:cxn ang="0">
                      <a:pos x="33" y="185"/>
                    </a:cxn>
                    <a:cxn ang="0">
                      <a:pos x="181" y="185"/>
                    </a:cxn>
                    <a:cxn ang="0">
                      <a:pos x="181" y="36"/>
                    </a:cxn>
                    <a:cxn ang="0">
                      <a:pos x="33" y="36"/>
                    </a:cxn>
                    <a:cxn ang="0">
                      <a:pos x="33" y="185"/>
                    </a:cxn>
                    <a:cxn ang="0">
                      <a:pos x="217" y="220"/>
                    </a:cxn>
                    <a:cxn ang="0">
                      <a:pos x="0" y="220"/>
                    </a:cxn>
                    <a:cxn ang="0">
                      <a:pos x="0" y="0"/>
                    </a:cxn>
                    <a:cxn ang="0">
                      <a:pos x="217" y="0"/>
                    </a:cxn>
                    <a:cxn ang="0">
                      <a:pos x="217" y="220"/>
                    </a:cxn>
                  </a:cxnLst>
                  <a:rect l="0" t="0" r="r" b="b"/>
                  <a:pathLst>
                    <a:path w="217" h="220">
                      <a:moveTo>
                        <a:pt x="33" y="185"/>
                      </a:moveTo>
                      <a:lnTo>
                        <a:pt x="181" y="185"/>
                      </a:lnTo>
                      <a:lnTo>
                        <a:pt x="181" y="36"/>
                      </a:lnTo>
                      <a:lnTo>
                        <a:pt x="33" y="36"/>
                      </a:lnTo>
                      <a:lnTo>
                        <a:pt x="33" y="185"/>
                      </a:lnTo>
                      <a:close/>
                      <a:moveTo>
                        <a:pt x="217" y="220"/>
                      </a:moveTo>
                      <a:lnTo>
                        <a:pt x="0" y="220"/>
                      </a:lnTo>
                      <a:lnTo>
                        <a:pt x="0" y="0"/>
                      </a:lnTo>
                      <a:lnTo>
                        <a:pt x="217" y="0"/>
                      </a:lnTo>
                      <a:lnTo>
                        <a:pt x="217" y="2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7506941" y="3398551"/>
                  <a:ext cx="341313" cy="288925"/>
                </a:xfrm>
                <a:custGeom>
                  <a:avLst/>
                  <a:gdLst/>
                  <a:ahLst/>
                  <a:cxnLst>
                    <a:cxn ang="0">
                      <a:pos x="76" y="182"/>
                    </a:cxn>
                    <a:cxn ang="0">
                      <a:pos x="0" y="114"/>
                    </a:cxn>
                    <a:cxn ang="0">
                      <a:pos x="24" y="88"/>
                    </a:cxn>
                    <a:cxn ang="0">
                      <a:pos x="73" y="132"/>
                    </a:cxn>
                    <a:cxn ang="0">
                      <a:pos x="187" y="0"/>
                    </a:cxn>
                    <a:cxn ang="0">
                      <a:pos x="215" y="24"/>
                    </a:cxn>
                    <a:cxn ang="0">
                      <a:pos x="76" y="182"/>
                    </a:cxn>
                  </a:cxnLst>
                  <a:rect l="0" t="0" r="r" b="b"/>
                  <a:pathLst>
                    <a:path w="215" h="182">
                      <a:moveTo>
                        <a:pt x="76" y="182"/>
                      </a:moveTo>
                      <a:lnTo>
                        <a:pt x="0" y="114"/>
                      </a:lnTo>
                      <a:lnTo>
                        <a:pt x="24" y="88"/>
                      </a:lnTo>
                      <a:lnTo>
                        <a:pt x="73" y="132"/>
                      </a:lnTo>
                      <a:lnTo>
                        <a:pt x="187" y="0"/>
                      </a:lnTo>
                      <a:lnTo>
                        <a:pt x="215" y="24"/>
                      </a:lnTo>
                      <a:lnTo>
                        <a:pt x="76" y="1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7840316" y="4100226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7840316" y="3717639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7840316" y="3973225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7840316" y="3590640"/>
                  <a:ext cx="357188" cy="635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1088421">
                    <a:defRPr/>
                  </a:pPr>
                  <a:endParaRPr lang="en-US" sz="1600"/>
                </a:p>
              </p:txBody>
            </p:sp>
          </p:grpSp>
          <p:sp>
            <p:nvSpPr>
              <p:cNvPr id="139" name="Chevron 138"/>
              <p:cNvSpPr/>
              <p:nvPr/>
            </p:nvSpPr>
            <p:spPr bwMode="auto">
              <a:xfrm>
                <a:off x="1330000" y="1771634"/>
                <a:ext cx="142625" cy="707897"/>
              </a:xfrm>
              <a:prstGeom prst="chevron">
                <a:avLst>
                  <a:gd name="adj" fmla="val 6811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88421">
                  <a:defRPr/>
                </a:pPr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TextBox 13"/>
              <p:cNvSpPr txBox="1">
                <a:spLocks noChangeArrowheads="1"/>
              </p:cNvSpPr>
              <p:nvPr/>
            </p:nvSpPr>
            <p:spPr bwMode="auto">
              <a:xfrm>
                <a:off x="1390817" y="1722509"/>
                <a:ext cx="3173469" cy="1016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21764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000" b="1" dirty="0" err="1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Câu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vi-VN" sz="2000" b="1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3</a:t>
                </a:r>
                <a:endParaRPr lang="en-US" sz="2000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369486" y="757932"/>
            <a:ext cx="4843499" cy="556782"/>
            <a:chOff x="739068" y="1515168"/>
            <a:chExt cx="9688259" cy="1113708"/>
          </a:xfrm>
        </p:grpSpPr>
        <p:sp>
          <p:nvSpPr>
            <p:cNvPr id="46" name="Freeform 71"/>
            <p:cNvSpPr>
              <a:spLocks/>
            </p:cNvSpPr>
            <p:nvPr/>
          </p:nvSpPr>
          <p:spPr bwMode="auto">
            <a:xfrm flipH="1">
              <a:off x="3250419" y="2066147"/>
              <a:ext cx="6961968" cy="417465"/>
            </a:xfrm>
            <a:custGeom>
              <a:avLst/>
              <a:gdLst>
                <a:gd name="T0" fmla="*/ 1849 w 1857"/>
                <a:gd name="T1" fmla="*/ 72 h 111"/>
                <a:gd name="T2" fmla="*/ 376 w 1857"/>
                <a:gd name="T3" fmla="*/ 72 h 111"/>
                <a:gd name="T4" fmla="*/ 360 w 1857"/>
                <a:gd name="T5" fmla="*/ 52 h 111"/>
                <a:gd name="T6" fmla="*/ 374 w 1857"/>
                <a:gd name="T7" fmla="*/ 20 h 111"/>
                <a:gd name="T8" fmla="*/ 366 w 1857"/>
                <a:gd name="T9" fmla="*/ 0 h 111"/>
                <a:gd name="T10" fmla="*/ 85 w 1857"/>
                <a:gd name="T11" fmla="*/ 0 h 111"/>
                <a:gd name="T12" fmla="*/ 53 w 1857"/>
                <a:gd name="T13" fmla="*/ 20 h 111"/>
                <a:gd name="T14" fmla="*/ 6 w 1857"/>
                <a:gd name="T15" fmla="*/ 91 h 111"/>
                <a:gd name="T16" fmla="*/ 15 w 1857"/>
                <a:gd name="T17" fmla="*/ 111 h 111"/>
                <a:gd name="T18" fmla="*/ 199 w 1857"/>
                <a:gd name="T19" fmla="*/ 111 h 111"/>
                <a:gd name="T20" fmla="*/ 296 w 1857"/>
                <a:gd name="T21" fmla="*/ 111 h 111"/>
                <a:gd name="T22" fmla="*/ 1849 w 1857"/>
                <a:gd name="T23" fmla="*/ 111 h 111"/>
                <a:gd name="T24" fmla="*/ 1857 w 1857"/>
                <a:gd name="T25" fmla="*/ 103 h 111"/>
                <a:gd name="T26" fmla="*/ 1857 w 1857"/>
                <a:gd name="T27" fmla="*/ 81 h 111"/>
                <a:gd name="T28" fmla="*/ 1849 w 1857"/>
                <a:gd name="T29" fmla="*/ 7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7" h="111">
                  <a:moveTo>
                    <a:pt x="1849" y="72"/>
                  </a:moveTo>
                  <a:cubicBezTo>
                    <a:pt x="1849" y="72"/>
                    <a:pt x="423" y="72"/>
                    <a:pt x="376" y="72"/>
                  </a:cubicBezTo>
                  <a:cubicBezTo>
                    <a:pt x="350" y="72"/>
                    <a:pt x="355" y="63"/>
                    <a:pt x="360" y="52"/>
                  </a:cubicBezTo>
                  <a:cubicBezTo>
                    <a:pt x="365" y="40"/>
                    <a:pt x="374" y="20"/>
                    <a:pt x="374" y="20"/>
                  </a:cubicBezTo>
                  <a:cubicBezTo>
                    <a:pt x="381" y="9"/>
                    <a:pt x="377" y="0"/>
                    <a:pt x="36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4" y="0"/>
                    <a:pt x="59" y="9"/>
                    <a:pt x="53" y="20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02"/>
                    <a:pt x="4" y="111"/>
                    <a:pt x="15" y="111"/>
                  </a:cubicBezTo>
                  <a:cubicBezTo>
                    <a:pt x="199" y="111"/>
                    <a:pt x="199" y="111"/>
                    <a:pt x="199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1849" y="111"/>
                    <a:pt x="1849" y="111"/>
                    <a:pt x="1849" y="111"/>
                  </a:cubicBezTo>
                  <a:cubicBezTo>
                    <a:pt x="1853" y="111"/>
                    <a:pt x="1857" y="107"/>
                    <a:pt x="1857" y="103"/>
                  </a:cubicBezTo>
                  <a:cubicBezTo>
                    <a:pt x="1857" y="81"/>
                    <a:pt x="1857" y="81"/>
                    <a:pt x="1857" y="81"/>
                  </a:cubicBezTo>
                  <a:cubicBezTo>
                    <a:pt x="1857" y="76"/>
                    <a:pt x="1853" y="72"/>
                    <a:pt x="1849" y="72"/>
                  </a:cubicBezTo>
                  <a:close/>
                </a:path>
              </a:pathLst>
            </a:custGeom>
            <a:solidFill>
              <a:srgbClr val="B9E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09" tIns="22855" rIns="45709" bIns="22855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39068" y="1515168"/>
              <a:ext cx="8177919" cy="1052773"/>
              <a:chOff x="739068" y="1515168"/>
              <a:chExt cx="8177919" cy="1052773"/>
            </a:xfrm>
          </p:grpSpPr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739068" y="2058030"/>
                <a:ext cx="6961968" cy="417465"/>
              </a:xfrm>
              <a:custGeom>
                <a:avLst/>
                <a:gdLst>
                  <a:gd name="T0" fmla="*/ 1849 w 1857"/>
                  <a:gd name="T1" fmla="*/ 72 h 111"/>
                  <a:gd name="T2" fmla="*/ 376 w 1857"/>
                  <a:gd name="T3" fmla="*/ 72 h 111"/>
                  <a:gd name="T4" fmla="*/ 360 w 1857"/>
                  <a:gd name="T5" fmla="*/ 52 h 111"/>
                  <a:gd name="T6" fmla="*/ 374 w 1857"/>
                  <a:gd name="T7" fmla="*/ 20 h 111"/>
                  <a:gd name="T8" fmla="*/ 366 w 1857"/>
                  <a:gd name="T9" fmla="*/ 0 h 111"/>
                  <a:gd name="T10" fmla="*/ 85 w 1857"/>
                  <a:gd name="T11" fmla="*/ 0 h 111"/>
                  <a:gd name="T12" fmla="*/ 53 w 1857"/>
                  <a:gd name="T13" fmla="*/ 20 h 111"/>
                  <a:gd name="T14" fmla="*/ 6 w 1857"/>
                  <a:gd name="T15" fmla="*/ 91 h 111"/>
                  <a:gd name="T16" fmla="*/ 15 w 1857"/>
                  <a:gd name="T17" fmla="*/ 111 h 111"/>
                  <a:gd name="T18" fmla="*/ 199 w 1857"/>
                  <a:gd name="T19" fmla="*/ 111 h 111"/>
                  <a:gd name="T20" fmla="*/ 296 w 1857"/>
                  <a:gd name="T21" fmla="*/ 111 h 111"/>
                  <a:gd name="T22" fmla="*/ 1849 w 1857"/>
                  <a:gd name="T23" fmla="*/ 111 h 111"/>
                  <a:gd name="T24" fmla="*/ 1857 w 1857"/>
                  <a:gd name="T25" fmla="*/ 103 h 111"/>
                  <a:gd name="T26" fmla="*/ 1857 w 1857"/>
                  <a:gd name="T27" fmla="*/ 81 h 111"/>
                  <a:gd name="T28" fmla="*/ 1849 w 1857"/>
                  <a:gd name="T29" fmla="*/ 7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7" h="111">
                    <a:moveTo>
                      <a:pt x="1849" y="72"/>
                    </a:moveTo>
                    <a:cubicBezTo>
                      <a:pt x="1849" y="72"/>
                      <a:pt x="423" y="72"/>
                      <a:pt x="376" y="72"/>
                    </a:cubicBezTo>
                    <a:cubicBezTo>
                      <a:pt x="350" y="72"/>
                      <a:pt x="355" y="63"/>
                      <a:pt x="360" y="52"/>
                    </a:cubicBezTo>
                    <a:cubicBezTo>
                      <a:pt x="365" y="40"/>
                      <a:pt x="374" y="20"/>
                      <a:pt x="374" y="20"/>
                    </a:cubicBezTo>
                    <a:cubicBezTo>
                      <a:pt x="381" y="9"/>
                      <a:pt x="377" y="0"/>
                      <a:pt x="366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74" y="0"/>
                      <a:pt x="59" y="9"/>
                      <a:pt x="53" y="20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102"/>
                      <a:pt x="4" y="111"/>
                      <a:pt x="15" y="111"/>
                    </a:cubicBezTo>
                    <a:cubicBezTo>
                      <a:pt x="199" y="111"/>
                      <a:pt x="199" y="111"/>
                      <a:pt x="199" y="111"/>
                    </a:cubicBezTo>
                    <a:cubicBezTo>
                      <a:pt x="296" y="111"/>
                      <a:pt x="296" y="111"/>
                      <a:pt x="296" y="111"/>
                    </a:cubicBezTo>
                    <a:cubicBezTo>
                      <a:pt x="1849" y="111"/>
                      <a:pt x="1849" y="111"/>
                      <a:pt x="1849" y="111"/>
                    </a:cubicBezTo>
                    <a:cubicBezTo>
                      <a:pt x="1853" y="111"/>
                      <a:pt x="1857" y="107"/>
                      <a:pt x="1857" y="103"/>
                    </a:cubicBezTo>
                    <a:cubicBezTo>
                      <a:pt x="1857" y="81"/>
                      <a:pt x="1857" y="81"/>
                      <a:pt x="1857" y="81"/>
                    </a:cubicBezTo>
                    <a:cubicBezTo>
                      <a:pt x="1857" y="76"/>
                      <a:pt x="1853" y="72"/>
                      <a:pt x="1849" y="72"/>
                    </a:cubicBezTo>
                    <a:close/>
                  </a:path>
                </a:pathLst>
              </a:custGeom>
              <a:solidFill>
                <a:srgbClr val="B9E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3" name="Oval 72"/>
              <p:cNvSpPr>
                <a:spLocks noChangeArrowheads="1"/>
              </p:cNvSpPr>
              <p:nvPr/>
            </p:nvSpPr>
            <p:spPr bwMode="auto">
              <a:xfrm>
                <a:off x="1372407" y="1515168"/>
                <a:ext cx="285717" cy="280956"/>
              </a:xfrm>
              <a:prstGeom prst="ellipse">
                <a:avLst/>
              </a:pr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45 w 56"/>
                  <a:gd name="T3" fmla="*/ 10 h 51"/>
                  <a:gd name="T4" fmla="*/ 56 w 56"/>
                  <a:gd name="T5" fmla="*/ 12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7" y="0"/>
                      <a:pt x="45" y="10"/>
                    </a:cubicBezTo>
                    <a:cubicBezTo>
                      <a:pt x="51" y="12"/>
                      <a:pt x="52" y="12"/>
                      <a:pt x="56" y="12"/>
                    </a:cubicBezTo>
                    <a:cubicBezTo>
                      <a:pt x="55" y="30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300977" y="1773901"/>
                <a:ext cx="209526" cy="190478"/>
              </a:xfrm>
              <a:custGeom>
                <a:avLst/>
                <a:gdLst>
                  <a:gd name="T0" fmla="*/ 0 w 56"/>
                  <a:gd name="T1" fmla="*/ 18 h 51"/>
                  <a:gd name="T2" fmla="*/ 39 w 56"/>
                  <a:gd name="T3" fmla="*/ 8 h 51"/>
                  <a:gd name="T4" fmla="*/ 56 w 56"/>
                  <a:gd name="T5" fmla="*/ 11 h 51"/>
                  <a:gd name="T6" fmla="*/ 56 w 56"/>
                  <a:gd name="T7" fmla="*/ 51 h 51"/>
                  <a:gd name="T8" fmla="*/ 0 w 56"/>
                  <a:gd name="T9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1">
                    <a:moveTo>
                      <a:pt x="0" y="18"/>
                    </a:moveTo>
                    <a:cubicBezTo>
                      <a:pt x="0" y="18"/>
                      <a:pt x="10" y="0"/>
                      <a:pt x="39" y="8"/>
                    </a:cubicBezTo>
                    <a:cubicBezTo>
                      <a:pt x="48" y="11"/>
                      <a:pt x="52" y="11"/>
                      <a:pt x="56" y="1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1"/>
                      <a:pt x="30" y="24"/>
                      <a:pt x="0" y="1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300977" y="1773901"/>
                <a:ext cx="415877" cy="190478"/>
              </a:xfrm>
              <a:custGeom>
                <a:avLst/>
                <a:gdLst>
                  <a:gd name="T0" fmla="*/ 72 w 111"/>
                  <a:gd name="T1" fmla="*/ 8 h 51"/>
                  <a:gd name="T2" fmla="*/ 56 w 111"/>
                  <a:gd name="T3" fmla="*/ 11 h 51"/>
                  <a:gd name="T4" fmla="*/ 39 w 111"/>
                  <a:gd name="T5" fmla="*/ 8 h 51"/>
                  <a:gd name="T6" fmla="*/ 0 w 111"/>
                  <a:gd name="T7" fmla="*/ 18 h 51"/>
                  <a:gd name="T8" fmla="*/ 56 w 111"/>
                  <a:gd name="T9" fmla="*/ 51 h 51"/>
                  <a:gd name="T10" fmla="*/ 111 w 111"/>
                  <a:gd name="T11" fmla="*/ 18 h 51"/>
                  <a:gd name="T12" fmla="*/ 72 w 111"/>
                  <a:gd name="T13" fmla="*/ 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51">
                    <a:moveTo>
                      <a:pt x="72" y="8"/>
                    </a:moveTo>
                    <a:cubicBezTo>
                      <a:pt x="63" y="11"/>
                      <a:pt x="59" y="11"/>
                      <a:pt x="56" y="11"/>
                    </a:cubicBezTo>
                    <a:cubicBezTo>
                      <a:pt x="52" y="11"/>
                      <a:pt x="48" y="11"/>
                      <a:pt x="39" y="8"/>
                    </a:cubicBezTo>
                    <a:cubicBezTo>
                      <a:pt x="10" y="0"/>
                      <a:pt x="0" y="18"/>
                      <a:pt x="0" y="18"/>
                    </a:cubicBezTo>
                    <a:cubicBezTo>
                      <a:pt x="30" y="24"/>
                      <a:pt x="56" y="51"/>
                      <a:pt x="56" y="51"/>
                    </a:cubicBezTo>
                    <a:cubicBezTo>
                      <a:pt x="56" y="51"/>
                      <a:pt x="82" y="24"/>
                      <a:pt x="111" y="18"/>
                    </a:cubicBezTo>
                    <a:cubicBezTo>
                      <a:pt x="111" y="18"/>
                      <a:pt x="101" y="0"/>
                      <a:pt x="72" y="8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Freeform 77"/>
              <p:cNvSpPr>
                <a:spLocks/>
              </p:cNvSpPr>
              <p:nvPr/>
            </p:nvSpPr>
            <p:spPr bwMode="auto">
              <a:xfrm>
                <a:off x="1226374" y="1853267"/>
                <a:ext cx="566671" cy="176193"/>
              </a:xfrm>
              <a:custGeom>
                <a:avLst/>
                <a:gdLst>
                  <a:gd name="T0" fmla="*/ 142 w 151"/>
                  <a:gd name="T1" fmla="*/ 1 h 47"/>
                  <a:gd name="T2" fmla="*/ 76 w 151"/>
                  <a:gd name="T3" fmla="*/ 40 h 47"/>
                  <a:gd name="T4" fmla="*/ 10 w 151"/>
                  <a:gd name="T5" fmla="*/ 1 h 47"/>
                  <a:gd name="T6" fmla="*/ 0 w 151"/>
                  <a:gd name="T7" fmla="*/ 7 h 47"/>
                  <a:gd name="T8" fmla="*/ 72 w 151"/>
                  <a:gd name="T9" fmla="*/ 47 h 47"/>
                  <a:gd name="T10" fmla="*/ 76 w 151"/>
                  <a:gd name="T11" fmla="*/ 47 h 47"/>
                  <a:gd name="T12" fmla="*/ 79 w 151"/>
                  <a:gd name="T13" fmla="*/ 47 h 47"/>
                  <a:gd name="T14" fmla="*/ 151 w 151"/>
                  <a:gd name="T15" fmla="*/ 7 h 47"/>
                  <a:gd name="T16" fmla="*/ 142 w 151"/>
                  <a:gd name="T1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47">
                    <a:moveTo>
                      <a:pt x="142" y="1"/>
                    </a:moveTo>
                    <a:cubicBezTo>
                      <a:pt x="116" y="7"/>
                      <a:pt x="76" y="40"/>
                      <a:pt x="76" y="40"/>
                    </a:cubicBezTo>
                    <a:cubicBezTo>
                      <a:pt x="76" y="40"/>
                      <a:pt x="36" y="7"/>
                      <a:pt x="10" y="1"/>
                    </a:cubicBezTo>
                    <a:cubicBezTo>
                      <a:pt x="3" y="0"/>
                      <a:pt x="0" y="6"/>
                      <a:pt x="0" y="7"/>
                    </a:cubicBezTo>
                    <a:cubicBezTo>
                      <a:pt x="8" y="11"/>
                      <a:pt x="18" y="4"/>
                      <a:pt x="72" y="47"/>
                    </a:cubicBezTo>
                    <a:cubicBezTo>
                      <a:pt x="73" y="47"/>
                      <a:pt x="76" y="47"/>
                      <a:pt x="76" y="47"/>
                    </a:cubicBezTo>
                    <a:cubicBezTo>
                      <a:pt x="76" y="47"/>
                      <a:pt x="77" y="47"/>
                      <a:pt x="79" y="47"/>
                    </a:cubicBezTo>
                    <a:cubicBezTo>
                      <a:pt x="132" y="4"/>
                      <a:pt x="143" y="11"/>
                      <a:pt x="151" y="7"/>
                    </a:cubicBezTo>
                    <a:cubicBezTo>
                      <a:pt x="151" y="6"/>
                      <a:pt x="148" y="0"/>
                      <a:pt x="142" y="1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1515265" y="1908822"/>
                <a:ext cx="306352" cy="473020"/>
              </a:xfrm>
              <a:custGeom>
                <a:avLst/>
                <a:gdLst>
                  <a:gd name="T0" fmla="*/ 0 w 82"/>
                  <a:gd name="T1" fmla="*/ 40 h 126"/>
                  <a:gd name="T2" fmla="*/ 8 w 82"/>
                  <a:gd name="T3" fmla="*/ 40 h 126"/>
                  <a:gd name="T4" fmla="*/ 68 w 82"/>
                  <a:gd name="T5" fmla="*/ 0 h 126"/>
                  <a:gd name="T6" fmla="*/ 82 w 82"/>
                  <a:gd name="T7" fmla="*/ 0 h 126"/>
                  <a:gd name="T8" fmla="*/ 75 w 82"/>
                  <a:gd name="T9" fmla="*/ 89 h 126"/>
                  <a:gd name="T10" fmla="*/ 8 w 82"/>
                  <a:gd name="T11" fmla="*/ 126 h 126"/>
                  <a:gd name="T12" fmla="*/ 0 w 82"/>
                  <a:gd name="T13" fmla="*/ 126 h 126"/>
                  <a:gd name="T14" fmla="*/ 0 w 82"/>
                  <a:gd name="T15" fmla="*/ 40 h 126"/>
                  <a:gd name="T16" fmla="*/ 0 w 82"/>
                  <a:gd name="T17" fmla="*/ 4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26">
                    <a:moveTo>
                      <a:pt x="0" y="40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8" y="40"/>
                      <a:pt x="37" y="9"/>
                      <a:pt x="68" y="0"/>
                    </a:cubicBezTo>
                    <a:cubicBezTo>
                      <a:pt x="71" y="0"/>
                      <a:pt x="82" y="0"/>
                      <a:pt x="82" y="0"/>
                    </a:cubicBezTo>
                    <a:cubicBezTo>
                      <a:pt x="82" y="0"/>
                      <a:pt x="75" y="71"/>
                      <a:pt x="75" y="89"/>
                    </a:cubicBezTo>
                    <a:cubicBezTo>
                      <a:pt x="68" y="89"/>
                      <a:pt x="40" y="90"/>
                      <a:pt x="8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" name="Freeform 79"/>
              <p:cNvSpPr>
                <a:spLocks/>
              </p:cNvSpPr>
              <p:nvPr/>
            </p:nvSpPr>
            <p:spPr bwMode="auto">
              <a:xfrm>
                <a:off x="1204151" y="1908822"/>
                <a:ext cx="617466" cy="473020"/>
              </a:xfrm>
              <a:custGeom>
                <a:avLst/>
                <a:gdLst>
                  <a:gd name="T0" fmla="*/ 151 w 165"/>
                  <a:gd name="T1" fmla="*/ 0 h 126"/>
                  <a:gd name="T2" fmla="*/ 91 w 165"/>
                  <a:gd name="T3" fmla="*/ 40 h 126"/>
                  <a:gd name="T4" fmla="*/ 84 w 165"/>
                  <a:gd name="T5" fmla="*/ 40 h 126"/>
                  <a:gd name="T6" fmla="*/ 81 w 165"/>
                  <a:gd name="T7" fmla="*/ 40 h 126"/>
                  <a:gd name="T8" fmla="*/ 75 w 165"/>
                  <a:gd name="T9" fmla="*/ 40 h 126"/>
                  <a:gd name="T10" fmla="*/ 16 w 165"/>
                  <a:gd name="T11" fmla="*/ 0 h 126"/>
                  <a:gd name="T12" fmla="*/ 0 w 165"/>
                  <a:gd name="T13" fmla="*/ 0 h 126"/>
                  <a:gd name="T14" fmla="*/ 9 w 165"/>
                  <a:gd name="T15" fmla="*/ 89 h 126"/>
                  <a:gd name="T16" fmla="*/ 75 w 165"/>
                  <a:gd name="T17" fmla="*/ 126 h 126"/>
                  <a:gd name="T18" fmla="*/ 83 w 165"/>
                  <a:gd name="T19" fmla="*/ 126 h 126"/>
                  <a:gd name="T20" fmla="*/ 91 w 165"/>
                  <a:gd name="T21" fmla="*/ 126 h 126"/>
                  <a:gd name="T22" fmla="*/ 158 w 165"/>
                  <a:gd name="T23" fmla="*/ 89 h 126"/>
                  <a:gd name="T24" fmla="*/ 165 w 165"/>
                  <a:gd name="T25" fmla="*/ 0 h 126"/>
                  <a:gd name="T26" fmla="*/ 151 w 165"/>
                  <a:gd name="T2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5" h="126">
                    <a:moveTo>
                      <a:pt x="151" y="0"/>
                    </a:moveTo>
                    <a:cubicBezTo>
                      <a:pt x="120" y="9"/>
                      <a:pt x="91" y="40"/>
                      <a:pt x="91" y="40"/>
                    </a:cubicBezTo>
                    <a:cubicBezTo>
                      <a:pt x="84" y="40"/>
                      <a:pt x="84" y="40"/>
                      <a:pt x="84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75" y="40"/>
                      <a:pt x="46" y="9"/>
                      <a:pt x="16" y="0"/>
                    </a:cubicBezTo>
                    <a:cubicBezTo>
                      <a:pt x="12" y="0"/>
                      <a:pt x="0" y="0"/>
                      <a:pt x="0" y="0"/>
                    </a:cubicBezTo>
                    <a:cubicBezTo>
                      <a:pt x="0" y="0"/>
                      <a:pt x="9" y="71"/>
                      <a:pt x="9" y="89"/>
                    </a:cubicBezTo>
                    <a:cubicBezTo>
                      <a:pt x="14" y="89"/>
                      <a:pt x="43" y="90"/>
                      <a:pt x="75" y="126"/>
                    </a:cubicBezTo>
                    <a:cubicBezTo>
                      <a:pt x="83" y="126"/>
                      <a:pt x="83" y="126"/>
                      <a:pt x="83" y="126"/>
                    </a:cubicBezTo>
                    <a:cubicBezTo>
                      <a:pt x="83" y="126"/>
                      <a:pt x="83" y="126"/>
                      <a:pt x="91" y="126"/>
                    </a:cubicBezTo>
                    <a:cubicBezTo>
                      <a:pt x="123" y="90"/>
                      <a:pt x="151" y="89"/>
                      <a:pt x="158" y="89"/>
                    </a:cubicBezTo>
                    <a:cubicBezTo>
                      <a:pt x="158" y="71"/>
                      <a:pt x="165" y="0"/>
                      <a:pt x="165" y="0"/>
                    </a:cubicBezTo>
                    <a:cubicBezTo>
                      <a:pt x="165" y="0"/>
                      <a:pt x="154" y="0"/>
                      <a:pt x="151" y="0"/>
                    </a:cubicBez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Freeform 80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  <a:gd name="T8" fmla="*/ 0 w 19"/>
                  <a:gd name="T9" fmla="*/ 204 h 204"/>
                  <a:gd name="T10" fmla="*/ 0 w 19"/>
                  <a:gd name="T1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  <a:gd name="T6" fmla="*/ 0 w 19"/>
                  <a:gd name="T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257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Freeform 82"/>
              <p:cNvSpPr>
                <a:spLocks/>
              </p:cNvSpPr>
              <p:nvPr/>
            </p:nvSpPr>
            <p:spPr bwMode="auto">
              <a:xfrm>
                <a:off x="1515265" y="2058030"/>
                <a:ext cx="30159" cy="323813"/>
              </a:xfrm>
              <a:custGeom>
                <a:avLst/>
                <a:gdLst>
                  <a:gd name="T0" fmla="*/ 0 w 19"/>
                  <a:gd name="T1" fmla="*/ 204 h 204"/>
                  <a:gd name="T2" fmla="*/ 0 w 19"/>
                  <a:gd name="T3" fmla="*/ 0 h 204"/>
                  <a:gd name="T4" fmla="*/ 19 w 19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09" tIns="22855" rIns="45709" bIns="2285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132731" y="1706055"/>
                <a:ext cx="6784256" cy="861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ln>
                      <a:solidFill>
                        <a:srgbClr val="008000"/>
                      </a:solidFill>
                    </a:ln>
                    <a:solidFill>
                      <a:srgbClr val="008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BÀI TẬP TRẮC NGHIỆM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8598527" y="1951287"/>
              <a:ext cx="1828800" cy="677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210306" y="1409963"/>
            <a:ext cx="89904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/>
              <a:t>Gọi </a:t>
            </a:r>
            <a:r>
              <a:rPr lang="vi-VN" sz="2200" i="1" dirty="0"/>
              <a:t>S</a:t>
            </a:r>
            <a:r>
              <a:rPr lang="vi-VN" sz="2200" dirty="0"/>
              <a:t> là diện tích hình phẳng giới hạn bởi các đường </a:t>
            </a:r>
            <a:r>
              <a:rPr lang="en-US" sz="2200" dirty="0"/>
              <a:t>                                                   </a:t>
            </a:r>
          </a:p>
          <a:p>
            <a:r>
              <a:rPr lang="vi-VN" sz="2200" dirty="0"/>
              <a:t>                                                    </a:t>
            </a:r>
            <a:r>
              <a:rPr lang="en-US" sz="2200" dirty="0"/>
              <a:t>M</a:t>
            </a:r>
            <a:r>
              <a:rPr lang="vi-VN" sz="2200" dirty="0"/>
              <a:t>ệnh đề nào dưới đây đúng?</a:t>
            </a:r>
            <a:r>
              <a:rPr lang="en-US" sz="2200" dirty="0"/>
              <a:t> </a:t>
            </a:r>
          </a:p>
          <a:p>
            <a:endParaRPr lang="vi-VN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7504" y="2400434"/>
                <a:ext cx="1063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04" y="2400434"/>
                <a:ext cx="106375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2591257" y="2476624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257" y="2476624"/>
                <a:ext cx="27428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4991244" y="2514719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244" y="2514719"/>
                <a:ext cx="2742843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7772182" y="2552814"/>
                <a:ext cx="27428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vi-VN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 b="1" spc="-75">
                          <a:solidFill>
                            <a:srgbClr val="00009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vi-VN" sz="2000" b="1" i="1" spc="-75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     </m:t>
                      </m:r>
                    </m:oMath>
                  </m:oMathPara>
                </a14:m>
                <a:endParaRPr lang="en-GB" sz="9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182" y="2552814"/>
                <a:ext cx="274284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2234371" y="1714723"/>
          <a:ext cx="3962678" cy="415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8" imgW="1473200" imgH="241300" progId="Equation.DSMT4">
                  <p:embed/>
                </p:oleObj>
              </mc:Choice>
              <mc:Fallback>
                <p:oleObj name="Equation" r:id="rId8" imgW="1473200" imgH="24130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4371" y="1714723"/>
                        <a:ext cx="3962678" cy="4158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1565072" y="2286149"/>
          <a:ext cx="1088090" cy="66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Equation" r:id="rId10" imgW="482400" imgH="393480" progId="Equation.DSMT4">
                  <p:embed/>
                </p:oleObj>
              </mc:Choice>
              <mc:Fallback>
                <p:oleObj name="Equation" r:id="rId10" imgW="482400" imgH="39348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072" y="2286149"/>
                        <a:ext cx="1088090" cy="66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4115058" y="2324244"/>
          <a:ext cx="1117454" cy="66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Equation" r:id="rId12" imgW="495000" imgH="393480" progId="Equation.DSMT4">
                  <p:embed/>
                </p:oleObj>
              </mc:Choice>
              <mc:Fallback>
                <p:oleObj name="Equation" r:id="rId12" imgW="495000" imgH="393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5058" y="2324244"/>
                        <a:ext cx="1117454" cy="66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6580125" y="2362339"/>
          <a:ext cx="1115867" cy="68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Equation" r:id="rId14" imgW="482400" imgH="393480" progId="Equation.DSMT4">
                  <p:embed/>
                </p:oleObj>
              </mc:Choice>
              <mc:Fallback>
                <p:oleObj name="Equation" r:id="rId14" imgW="482400" imgH="393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25" y="2362339"/>
                        <a:ext cx="1115867" cy="688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9334078" y="2438529"/>
          <a:ext cx="1031741" cy="653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Equation" r:id="rId16" imgW="469800" imgH="393480" progId="Equation.DSMT4">
                  <p:embed/>
                </p:oleObj>
              </mc:Choice>
              <mc:Fallback>
                <p:oleObj name="Equation" r:id="rId16" imgW="469800" imgH="393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078" y="2438529"/>
                        <a:ext cx="1031741" cy="653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5" name="Straight Connector 84"/>
          <p:cNvCxnSpPr/>
          <p:nvPr/>
        </p:nvCxnSpPr>
        <p:spPr>
          <a:xfrm>
            <a:off x="6667426" y="3304412"/>
            <a:ext cx="38095" cy="341219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6857901" y="3429000"/>
          <a:ext cx="4672992" cy="305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Graph System" r:id="rId18" imgW="7430400" imgH="6490800" progId="GraphFile">
                  <p:embed/>
                </p:oleObj>
              </mc:Choice>
              <mc:Fallback>
                <p:oleObj name="Graph System" r:id="rId18" imgW="7430400" imgH="6490800" progId="GraphFile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7901" y="3429000"/>
                        <a:ext cx="4672992" cy="305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TextBox 85"/>
          <p:cNvSpPr txBox="1"/>
          <p:nvPr/>
        </p:nvSpPr>
        <p:spPr>
          <a:xfrm>
            <a:off x="2400781" y="3461227"/>
            <a:ext cx="1507755" cy="448467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en-US" sz="2200" dirty="0"/>
              <a:t>Ta </a:t>
            </a:r>
            <a:r>
              <a:rPr lang="en-US" sz="2200" dirty="0" err="1"/>
              <a:t>có</a:t>
            </a:r>
            <a:r>
              <a:rPr lang="en-US" sz="2200" dirty="0"/>
              <a:t>: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3390458" y="3467095"/>
          <a:ext cx="3276967" cy="39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8" name="Equation" r:id="rId20" imgW="1219200" imgH="228600" progId="Equation.DSMT4">
                  <p:embed/>
                </p:oleObj>
              </mc:Choice>
              <mc:Fallback>
                <p:oleObj name="Equation" r:id="rId20" imgW="1219200" imgH="22860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458" y="3467095"/>
                        <a:ext cx="3276967" cy="39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766663" y="4190901"/>
          <a:ext cx="2700780" cy="392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" name="Equation" r:id="rId22" imgW="1066680" imgH="241200" progId="Equation.DSMT4">
                  <p:embed/>
                </p:oleObj>
              </mc:Choice>
              <mc:Fallback>
                <p:oleObj name="Equation" r:id="rId22" imgW="1066680" imgH="24120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663" y="4190901"/>
                        <a:ext cx="2700780" cy="392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/>
          </p:nvPr>
        </p:nvGraphicFramePr>
        <p:xfrm>
          <a:off x="3420617" y="4267091"/>
          <a:ext cx="2827763" cy="330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0" name="Equation" r:id="rId24" imgW="1117440" imgH="203040" progId="Equation.DSMT4">
                  <p:embed/>
                </p:oleObj>
              </mc:Choice>
              <mc:Fallback>
                <p:oleObj name="Equation" r:id="rId24" imgW="1117440" imgH="203040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0617" y="4267091"/>
                        <a:ext cx="2827763" cy="3301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/>
          </p:nvPr>
        </p:nvGraphicFramePr>
        <p:xfrm>
          <a:off x="690473" y="4800422"/>
          <a:ext cx="2357924" cy="1549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Equation" r:id="rId26" imgW="939600" imgH="965160" progId="Equation.DSMT4">
                  <p:embed/>
                </p:oleObj>
              </mc:Choice>
              <mc:Fallback>
                <p:oleObj name="Equation" r:id="rId26" imgW="939600" imgH="96516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473" y="4800422"/>
                        <a:ext cx="2357924" cy="1549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3024588" y="5181372"/>
          <a:ext cx="3185698" cy="753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2" name="Equation" r:id="rId28" imgW="1269720" imgH="469800" progId="Equation.DSMT4">
                  <p:embed/>
                </p:oleObj>
              </mc:Choice>
              <mc:Fallback>
                <p:oleObj name="Equation" r:id="rId28" imgW="126972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588" y="5181372"/>
                        <a:ext cx="3185698" cy="753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" name="Group 61"/>
          <p:cNvGrpSpPr/>
          <p:nvPr/>
        </p:nvGrpSpPr>
        <p:grpSpPr>
          <a:xfrm>
            <a:off x="3183180" y="145962"/>
            <a:ext cx="5960820" cy="447232"/>
            <a:chOff x="8164710" y="266766"/>
            <a:chExt cx="11923193" cy="894579"/>
          </a:xfrm>
        </p:grpSpPr>
        <p:pic>
          <p:nvPicPr>
            <p:cNvPr id="63" name="Picture 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360" y="266766"/>
              <a:ext cx="8515783" cy="88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TextBox 63"/>
            <p:cNvSpPr txBox="1"/>
            <p:nvPr/>
          </p:nvSpPr>
          <p:spPr>
            <a:xfrm>
              <a:off x="8164710" y="330282"/>
              <a:ext cx="11923193" cy="8310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lIns="45699" tIns="22850" rIns="45699" bIns="2285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chemeClr val="bg1"/>
                  </a:solidFill>
                  <a:latin typeface="AvantGarde-Demi" pitchFamily="18" charset="0"/>
                  <a:ea typeface="AvantGarde-Demi" pitchFamily="18" charset="0"/>
                  <a:cs typeface="AvantGarde-Demi" pitchFamily="18" charset="0"/>
                </a:rPr>
                <a:t>BÀI TẬP TÍNH DIỆN TÍCH HÌNH PHẲNG</a:t>
              </a:r>
              <a:endParaRPr lang="en-US" sz="2400" b="1" dirty="0">
                <a:solidFill>
                  <a:schemeClr val="bg1"/>
                </a:solidFill>
                <a:latin typeface="AvantGarde-Demi" pitchFamily="18" charset="0"/>
                <a:ea typeface="AvantGarde-Demi" pitchFamily="18" charset="0"/>
                <a:cs typeface="AvantGarde-Dem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76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2" grpId="0"/>
      <p:bldP spid="53" grpId="0"/>
      <p:bldP spid="54" grpId="0"/>
      <p:bldP spid="55" grpId="0"/>
      <p:bldP spid="8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4958</Words>
  <Application>Microsoft Office PowerPoint</Application>
  <PresentationFormat>Widescreen</PresentationFormat>
  <Paragraphs>834</Paragraphs>
  <Slides>70</Slides>
  <Notes>63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70</vt:i4>
      </vt:variant>
    </vt:vector>
  </HeadingPairs>
  <TitlesOfParts>
    <vt:vector size="87" baseType="lpstr">
      <vt:lpstr>Arial</vt:lpstr>
      <vt:lpstr>AvantGarde</vt:lpstr>
      <vt:lpstr>AvantGarde-Demi</vt:lpstr>
      <vt:lpstr>Calibri</vt:lpstr>
      <vt:lpstr>Calibri Light</vt:lpstr>
      <vt:lpstr>Cambria</vt:lpstr>
      <vt:lpstr>Cambria Math</vt:lpstr>
      <vt:lpstr>Shruti</vt:lpstr>
      <vt:lpstr>Tahoma</vt:lpstr>
      <vt:lpstr>Tiffany</vt:lpstr>
      <vt:lpstr>Times New Roman</vt:lpstr>
      <vt:lpstr>Wingdings</vt:lpstr>
      <vt:lpstr>Office Theme</vt:lpstr>
      <vt:lpstr>Equation</vt:lpstr>
      <vt:lpstr>Graph System</vt:lpstr>
      <vt:lpstr>Bitmap Image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Duc</dc:creator>
  <cp:lastModifiedBy>Nguyen Duc</cp:lastModifiedBy>
  <cp:revision>6</cp:revision>
  <dcterms:created xsi:type="dcterms:W3CDTF">2025-12-23T13:25:38Z</dcterms:created>
  <dcterms:modified xsi:type="dcterms:W3CDTF">2025-12-23T14:08:38Z</dcterms:modified>
</cp:coreProperties>
</file>