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544" r:id="rId3"/>
    <p:sldId id="257" r:id="rId4"/>
    <p:sldId id="258" r:id="rId5"/>
    <p:sldId id="545" r:id="rId6"/>
    <p:sldId id="260" r:id="rId7"/>
    <p:sldId id="659" r:id="rId8"/>
    <p:sldId id="662" r:id="rId9"/>
    <p:sldId id="665" r:id="rId10"/>
    <p:sldId id="558" r:id="rId11"/>
    <p:sldId id="559" r:id="rId12"/>
    <p:sldId id="261" r:id="rId13"/>
    <p:sldId id="560" r:id="rId14"/>
    <p:sldId id="561" r:id="rId15"/>
    <p:sldId id="263" r:id="rId16"/>
    <p:sldId id="657" r:id="rId17"/>
    <p:sldId id="562" r:id="rId18"/>
    <p:sldId id="274" r:id="rId19"/>
    <p:sldId id="275" r:id="rId20"/>
    <p:sldId id="276" r:id="rId21"/>
    <p:sldId id="277" r:id="rId22"/>
    <p:sldId id="618" r:id="rId23"/>
    <p:sldId id="619" r:id="rId24"/>
    <p:sldId id="620" r:id="rId25"/>
    <p:sldId id="621" r:id="rId26"/>
    <p:sldId id="622" r:id="rId27"/>
    <p:sldId id="262" r:id="rId28"/>
    <p:sldId id="563" r:id="rId29"/>
    <p:sldId id="564" r:id="rId30"/>
    <p:sldId id="565" r:id="rId31"/>
  </p:sldIdLst>
  <p:sldSz cx="18288000" cy="10287000"/>
  <p:notesSz cx="6858000" cy="9144000"/>
  <p:embeddedFontLst>
    <p:embeddedFont>
      <p:font typeface="Maven Pro"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A3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B889E-4EA4-4DEE-A936-D7431C678604}" v="7" dt="2025-10-03T23:29:06.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111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Xuan Thanh" userId="b02a8ab5ab450b38" providerId="LiveId" clId="{5E98A275-45F5-40F7-9B74-E2C0B8DFD19E}"/>
    <pc:docChg chg="undo custSel addSld delSld modSld sldOrd">
      <pc:chgData name="Nguyen Xuan Thanh" userId="b02a8ab5ab450b38" providerId="LiveId" clId="{5E98A275-45F5-40F7-9B74-E2C0B8DFD19E}" dt="2025-10-02T07:40:18.061" v="4078" actId="14100"/>
      <pc:docMkLst>
        <pc:docMk/>
      </pc:docMkLst>
      <pc:sldChg chg="addSp delSp modSp mod modNotes">
        <pc:chgData name="Nguyen Xuan Thanh" userId="b02a8ab5ab450b38" providerId="LiveId" clId="{5E98A275-45F5-40F7-9B74-E2C0B8DFD19E}" dt="2025-10-02T07:28:32.864" v="3969" actId="2711"/>
        <pc:sldMkLst>
          <pc:docMk/>
          <pc:sldMk cId="0" sldId="256"/>
        </pc:sldMkLst>
        <pc:spChg chg="add del mod">
          <ac:chgData name="Nguyen Xuan Thanh" userId="b02a8ab5ab450b38" providerId="LiveId" clId="{5E98A275-45F5-40F7-9B74-E2C0B8DFD19E}" dt="2025-10-02T05:07:11.373" v="1161" actId="1076"/>
          <ac:spMkLst>
            <pc:docMk/>
            <pc:sldMk cId="0" sldId="256"/>
            <ac:spMk id="2" creationId="{00000000-0000-0000-0000-000000000000}"/>
          </ac:spMkLst>
        </pc:spChg>
        <pc:spChg chg="add mod">
          <ac:chgData name="Nguyen Xuan Thanh" userId="b02a8ab5ab450b38" providerId="LiveId" clId="{5E98A275-45F5-40F7-9B74-E2C0B8DFD19E}" dt="2025-10-02T07:28:32.864" v="3969" actId="2711"/>
          <ac:spMkLst>
            <pc:docMk/>
            <pc:sldMk cId="0" sldId="256"/>
            <ac:spMk id="4" creationId="{40C43DE0-C041-3F86-4A65-F3FA329FCEB8}"/>
          </ac:spMkLst>
        </pc:spChg>
        <pc:spChg chg="add del mod topLvl">
          <ac:chgData name="Nguyen Xuan Thanh" userId="b02a8ab5ab450b38" providerId="LiveId" clId="{5E98A275-45F5-40F7-9B74-E2C0B8DFD19E}" dt="2025-10-02T07:28:22.382" v="3968" actId="1076"/>
          <ac:spMkLst>
            <pc:docMk/>
            <pc:sldMk cId="0" sldId="256"/>
            <ac:spMk id="12" creationId="{00000000-0000-0000-0000-000000000000}"/>
          </ac:spMkLst>
        </pc:spChg>
        <pc:spChg chg="del mod topLvl">
          <ac:chgData name="Nguyen Xuan Thanh" userId="b02a8ab5ab450b38" providerId="LiveId" clId="{5E98A275-45F5-40F7-9B74-E2C0B8DFD19E}" dt="2025-10-02T07:25:24.426" v="3761" actId="478"/>
          <ac:spMkLst>
            <pc:docMk/>
            <pc:sldMk cId="0" sldId="256"/>
            <ac:spMk id="21" creationId="{00000000-0000-0000-0000-000000000000}"/>
          </ac:spMkLst>
        </pc:spChg>
        <pc:spChg chg="add mod">
          <ac:chgData name="Nguyen Xuan Thanh" userId="b02a8ab5ab450b38" providerId="LiveId" clId="{5E98A275-45F5-40F7-9B74-E2C0B8DFD19E}" dt="2025-10-02T07:28:00.869" v="3964" actId="2711"/>
          <ac:spMkLst>
            <pc:docMk/>
            <pc:sldMk cId="0" sldId="256"/>
            <ac:spMk id="25" creationId="{C4BB25B7-B00F-E7AC-A77C-43765CBDA76B}"/>
          </ac:spMkLst>
        </pc:spChg>
        <pc:picChg chg="add mod">
          <ac:chgData name="Nguyen Xuan Thanh" userId="b02a8ab5ab450b38" providerId="LiveId" clId="{5E98A275-45F5-40F7-9B74-E2C0B8DFD19E}" dt="2025-10-02T07:26:16.321" v="3850" actId="1035"/>
          <ac:picMkLst>
            <pc:docMk/>
            <pc:sldMk cId="0" sldId="256"/>
            <ac:picMk id="8" creationId="{033F490D-F7FD-3A82-35C0-520B9CDA3B8D}"/>
          </ac:picMkLst>
        </pc:picChg>
        <pc:picChg chg="add del mod">
          <ac:chgData name="Nguyen Xuan Thanh" userId="b02a8ab5ab450b38" providerId="LiveId" clId="{5E98A275-45F5-40F7-9B74-E2C0B8DFD19E}" dt="2025-10-02T06:47:52.609" v="2941" actId="478"/>
          <ac:picMkLst>
            <pc:docMk/>
            <pc:sldMk cId="0" sldId="256"/>
            <ac:picMk id="22" creationId="{CE3E2324-F63F-56AD-A58F-A8395F1BEF70}"/>
          </ac:picMkLst>
        </pc:picChg>
        <pc:picChg chg="add mod">
          <ac:chgData name="Nguyen Xuan Thanh" userId="b02a8ab5ab450b38" providerId="LiveId" clId="{5E98A275-45F5-40F7-9B74-E2C0B8DFD19E}" dt="2025-10-02T07:28:17.207" v="3967" actId="1076"/>
          <ac:picMkLst>
            <pc:docMk/>
            <pc:sldMk cId="0" sldId="256"/>
            <ac:picMk id="24" creationId="{78B850A6-74FE-2C35-DF3F-E7AB77ED6E5E}"/>
          </ac:picMkLst>
        </pc:picChg>
      </pc:sldChg>
      <pc:sldChg chg="delSp modSp add del mod">
        <pc:chgData name="Nguyen Xuan Thanh" userId="b02a8ab5ab450b38" providerId="LiveId" clId="{5E98A275-45F5-40F7-9B74-E2C0B8DFD19E}" dt="2025-10-02T07:37:41.158" v="4062" actId="255"/>
        <pc:sldMkLst>
          <pc:docMk/>
          <pc:sldMk cId="0" sldId="257"/>
        </pc:sldMkLst>
        <pc:spChg chg="mod">
          <ac:chgData name="Nguyen Xuan Thanh" userId="b02a8ab5ab450b38" providerId="LiveId" clId="{5E98A275-45F5-40F7-9B74-E2C0B8DFD19E}" dt="2025-10-02T05:09:57.077" v="1191" actId="1076"/>
          <ac:spMkLst>
            <pc:docMk/>
            <pc:sldMk cId="0" sldId="257"/>
            <ac:spMk id="2" creationId="{00000000-0000-0000-0000-000000000000}"/>
          </ac:spMkLst>
        </pc:spChg>
        <pc:spChg chg="mod">
          <ac:chgData name="Nguyen Xuan Thanh" userId="b02a8ab5ab450b38" providerId="LiveId" clId="{5E98A275-45F5-40F7-9B74-E2C0B8DFD19E}" dt="2025-10-02T07:37:41.158" v="4062" actId="255"/>
          <ac:spMkLst>
            <pc:docMk/>
            <pc:sldMk cId="0" sldId="257"/>
            <ac:spMk id="4" creationId="{9434E451-D119-9404-C68C-D13E6513F5C5}"/>
          </ac:spMkLst>
        </pc:spChg>
        <pc:spChg chg="del">
          <ac:chgData name="Nguyen Xuan Thanh" userId="b02a8ab5ab450b38" providerId="LiveId" clId="{5E98A275-45F5-40F7-9B74-E2C0B8DFD19E}" dt="2025-10-02T05:09:52.933" v="1189" actId="478"/>
          <ac:spMkLst>
            <pc:docMk/>
            <pc:sldMk cId="0" sldId="257"/>
            <ac:spMk id="12" creationId="{00000000-0000-0000-0000-000000000000}"/>
          </ac:spMkLst>
        </pc:spChg>
        <pc:spChg chg="del">
          <ac:chgData name="Nguyen Xuan Thanh" userId="b02a8ab5ab450b38" providerId="LiveId" clId="{5E98A275-45F5-40F7-9B74-E2C0B8DFD19E}" dt="2025-10-02T05:08:29.311" v="1182" actId="478"/>
          <ac:spMkLst>
            <pc:docMk/>
            <pc:sldMk cId="0" sldId="257"/>
            <ac:spMk id="21" creationId="{00000000-0000-0000-0000-000000000000}"/>
          </ac:spMkLst>
        </pc:spChg>
        <pc:spChg chg="mod">
          <ac:chgData name="Nguyen Xuan Thanh" userId="b02a8ab5ab450b38" providerId="LiveId" clId="{5E98A275-45F5-40F7-9B74-E2C0B8DFD19E}" dt="2025-10-02T07:27:19.954" v="3962" actId="20577"/>
          <ac:spMkLst>
            <pc:docMk/>
            <pc:sldMk cId="0" sldId="257"/>
            <ac:spMk id="25" creationId="{C4BB25B7-B00F-E7AC-A77C-43765CBDA76B}"/>
          </ac:spMkLst>
        </pc:spChg>
        <pc:picChg chg="del">
          <ac:chgData name="Nguyen Xuan Thanh" userId="b02a8ab5ab450b38" providerId="LiveId" clId="{5E98A275-45F5-40F7-9B74-E2C0B8DFD19E}" dt="2025-10-02T05:09:50.124" v="1188" actId="478"/>
          <ac:picMkLst>
            <pc:docMk/>
            <pc:sldMk cId="0" sldId="257"/>
            <ac:picMk id="22" creationId="{CE3E2324-F63F-56AD-A58F-A8395F1BEF70}"/>
          </ac:picMkLst>
        </pc:picChg>
        <pc:picChg chg="del">
          <ac:chgData name="Nguyen Xuan Thanh" userId="b02a8ab5ab450b38" providerId="LiveId" clId="{5E98A275-45F5-40F7-9B74-E2C0B8DFD19E}" dt="2025-10-02T05:09:54.199" v="1190" actId="478"/>
          <ac:picMkLst>
            <pc:docMk/>
            <pc:sldMk cId="0" sldId="257"/>
            <ac:picMk id="24" creationId="{78B850A6-74FE-2C35-DF3F-E7AB77ED6E5E}"/>
          </ac:picMkLst>
        </pc:picChg>
      </pc:sldChg>
      <pc:sldChg chg="delSp modSp add del mod">
        <pc:chgData name="Nguyen Xuan Thanh" userId="b02a8ab5ab450b38" providerId="LiveId" clId="{5E98A275-45F5-40F7-9B74-E2C0B8DFD19E}" dt="2025-10-02T07:31:16.172" v="4006" actId="14100"/>
        <pc:sldMkLst>
          <pc:docMk/>
          <pc:sldMk cId="0" sldId="258"/>
        </pc:sldMkLst>
        <pc:spChg chg="mod">
          <ac:chgData name="Nguyen Xuan Thanh" userId="b02a8ab5ab450b38" providerId="LiveId" clId="{5E98A275-45F5-40F7-9B74-E2C0B8DFD19E}" dt="2025-10-02T05:43:11.803" v="1222" actId="1076"/>
          <ac:spMkLst>
            <pc:docMk/>
            <pc:sldMk cId="0" sldId="258"/>
            <ac:spMk id="2" creationId="{00000000-0000-0000-0000-000000000000}"/>
          </ac:spMkLst>
        </pc:spChg>
        <pc:spChg chg="mod">
          <ac:chgData name="Nguyen Xuan Thanh" userId="b02a8ab5ab450b38" providerId="LiveId" clId="{5E98A275-45F5-40F7-9B74-E2C0B8DFD19E}" dt="2025-10-02T07:31:16.172" v="4006" actId="14100"/>
          <ac:spMkLst>
            <pc:docMk/>
            <pc:sldMk cId="0" sldId="258"/>
            <ac:spMk id="4" creationId="{9434E451-D119-9404-C68C-D13E6513F5C5}"/>
          </ac:spMkLst>
        </pc:spChg>
        <pc:spChg chg="del">
          <ac:chgData name="Nguyen Xuan Thanh" userId="b02a8ab5ab450b38" providerId="LiveId" clId="{5E98A275-45F5-40F7-9B74-E2C0B8DFD19E}" dt="2025-10-02T05:43:04.266" v="1218" actId="478"/>
          <ac:spMkLst>
            <pc:docMk/>
            <pc:sldMk cId="0" sldId="258"/>
            <ac:spMk id="12" creationId="{00000000-0000-0000-0000-000000000000}"/>
          </ac:spMkLst>
        </pc:spChg>
        <pc:spChg chg="del">
          <ac:chgData name="Nguyen Xuan Thanh" userId="b02a8ab5ab450b38" providerId="LiveId" clId="{5E98A275-45F5-40F7-9B74-E2C0B8DFD19E}" dt="2025-10-02T05:49:53.681" v="1396" actId="478"/>
          <ac:spMkLst>
            <pc:docMk/>
            <pc:sldMk cId="0" sldId="258"/>
            <ac:spMk id="21" creationId="{00000000-0000-0000-0000-000000000000}"/>
          </ac:spMkLst>
        </pc:spChg>
        <pc:spChg chg="mod">
          <ac:chgData name="Nguyen Xuan Thanh" userId="b02a8ab5ab450b38" providerId="LiveId" clId="{5E98A275-45F5-40F7-9B74-E2C0B8DFD19E}" dt="2025-10-02T07:29:09.210" v="3973" actId="14100"/>
          <ac:spMkLst>
            <pc:docMk/>
            <pc:sldMk cId="0" sldId="258"/>
            <ac:spMk id="25" creationId="{C4BB25B7-B00F-E7AC-A77C-43765CBDA76B}"/>
          </ac:spMkLst>
        </pc:spChg>
        <pc:picChg chg="del">
          <ac:chgData name="Nguyen Xuan Thanh" userId="b02a8ab5ab450b38" providerId="LiveId" clId="{5E98A275-45F5-40F7-9B74-E2C0B8DFD19E}" dt="2025-10-02T05:43:06.304" v="1220" actId="478"/>
          <ac:picMkLst>
            <pc:docMk/>
            <pc:sldMk cId="0" sldId="258"/>
            <ac:picMk id="22" creationId="{CE3E2324-F63F-56AD-A58F-A8395F1BEF70}"/>
          </ac:picMkLst>
        </pc:picChg>
        <pc:picChg chg="del">
          <ac:chgData name="Nguyen Xuan Thanh" userId="b02a8ab5ab450b38" providerId="LiveId" clId="{5E98A275-45F5-40F7-9B74-E2C0B8DFD19E}" dt="2025-10-02T05:43:05.269" v="1219" actId="478"/>
          <ac:picMkLst>
            <pc:docMk/>
            <pc:sldMk cId="0" sldId="258"/>
            <ac:picMk id="24" creationId="{78B850A6-74FE-2C35-DF3F-E7AB77ED6E5E}"/>
          </ac:picMkLst>
        </pc:picChg>
      </pc:sldChg>
      <pc:sldChg chg="delSp modSp add del mod">
        <pc:chgData name="Nguyen Xuan Thanh" userId="b02a8ab5ab450b38" providerId="LiveId" clId="{5E98A275-45F5-40F7-9B74-E2C0B8DFD19E}" dt="2025-10-02T06:26:46.793" v="2447" actId="47"/>
        <pc:sldMkLst>
          <pc:docMk/>
          <pc:sldMk cId="0" sldId="259"/>
        </pc:sldMkLst>
        <pc:spChg chg="mod">
          <ac:chgData name="Nguyen Xuan Thanh" userId="b02a8ab5ab450b38" providerId="LiveId" clId="{5E98A275-45F5-40F7-9B74-E2C0B8DFD19E}" dt="2025-10-02T05:53:56.930" v="1492" actId="1076"/>
          <ac:spMkLst>
            <pc:docMk/>
            <pc:sldMk cId="0" sldId="259"/>
            <ac:spMk id="2" creationId="{00000000-0000-0000-0000-000000000000}"/>
          </ac:spMkLst>
        </pc:spChg>
        <pc:spChg chg="mod">
          <ac:chgData name="Nguyen Xuan Thanh" userId="b02a8ab5ab450b38" providerId="LiveId" clId="{5E98A275-45F5-40F7-9B74-E2C0B8DFD19E}" dt="2025-10-02T06:25:02.565" v="2390" actId="20578"/>
          <ac:spMkLst>
            <pc:docMk/>
            <pc:sldMk cId="0" sldId="259"/>
            <ac:spMk id="4" creationId="{9434E451-D119-9404-C68C-D13E6513F5C5}"/>
          </ac:spMkLst>
        </pc:spChg>
        <pc:spChg chg="del">
          <ac:chgData name="Nguyen Xuan Thanh" userId="b02a8ab5ab450b38" providerId="LiveId" clId="{5E98A275-45F5-40F7-9B74-E2C0B8DFD19E}" dt="2025-10-02T05:53:59.922" v="1493" actId="478"/>
          <ac:spMkLst>
            <pc:docMk/>
            <pc:sldMk cId="0" sldId="259"/>
            <ac:spMk id="12" creationId="{00000000-0000-0000-0000-000000000000}"/>
          </ac:spMkLst>
        </pc:spChg>
        <pc:spChg chg="del">
          <ac:chgData name="Nguyen Xuan Thanh" userId="b02a8ab5ab450b38" providerId="LiveId" clId="{5E98A275-45F5-40F7-9B74-E2C0B8DFD19E}" dt="2025-10-02T06:00:21.052" v="1663" actId="478"/>
          <ac:spMkLst>
            <pc:docMk/>
            <pc:sldMk cId="0" sldId="259"/>
            <ac:spMk id="21" creationId="{00000000-0000-0000-0000-000000000000}"/>
          </ac:spMkLst>
        </pc:spChg>
        <pc:spChg chg="mod">
          <ac:chgData name="Nguyen Xuan Thanh" userId="b02a8ab5ab450b38" providerId="LiveId" clId="{5E98A275-45F5-40F7-9B74-E2C0B8DFD19E}" dt="2025-10-02T06:24:14.576" v="2385" actId="20577"/>
          <ac:spMkLst>
            <pc:docMk/>
            <pc:sldMk cId="0" sldId="259"/>
            <ac:spMk id="25" creationId="{C4BB25B7-B00F-E7AC-A77C-43765CBDA76B}"/>
          </ac:spMkLst>
        </pc:spChg>
        <pc:picChg chg="del">
          <ac:chgData name="Nguyen Xuan Thanh" userId="b02a8ab5ab450b38" providerId="LiveId" clId="{5E98A275-45F5-40F7-9B74-E2C0B8DFD19E}" dt="2025-10-02T05:54:02.615" v="1495" actId="478"/>
          <ac:picMkLst>
            <pc:docMk/>
            <pc:sldMk cId="0" sldId="259"/>
            <ac:picMk id="22" creationId="{CE3E2324-F63F-56AD-A58F-A8395F1BEF70}"/>
          </ac:picMkLst>
        </pc:picChg>
        <pc:picChg chg="del">
          <ac:chgData name="Nguyen Xuan Thanh" userId="b02a8ab5ab450b38" providerId="LiveId" clId="{5E98A275-45F5-40F7-9B74-E2C0B8DFD19E}" dt="2025-10-02T05:54:01.643" v="1494" actId="478"/>
          <ac:picMkLst>
            <pc:docMk/>
            <pc:sldMk cId="0" sldId="259"/>
            <ac:picMk id="24" creationId="{78B850A6-74FE-2C35-DF3F-E7AB77ED6E5E}"/>
          </ac:picMkLst>
        </pc:picChg>
      </pc:sldChg>
      <pc:sldChg chg="delSp modSp add del mod">
        <pc:chgData name="Nguyen Xuan Thanh" userId="b02a8ab5ab450b38" providerId="LiveId" clId="{5E98A275-45F5-40F7-9B74-E2C0B8DFD19E}" dt="2025-10-02T07:31:26.465" v="4008" actId="14100"/>
        <pc:sldMkLst>
          <pc:docMk/>
          <pc:sldMk cId="0" sldId="260"/>
        </pc:sldMkLst>
        <pc:spChg chg="mod">
          <ac:chgData name="Nguyen Xuan Thanh" userId="b02a8ab5ab450b38" providerId="LiveId" clId="{5E98A275-45F5-40F7-9B74-E2C0B8DFD19E}" dt="2025-10-02T05:56:59.531" v="1520" actId="1076"/>
          <ac:spMkLst>
            <pc:docMk/>
            <pc:sldMk cId="0" sldId="260"/>
            <ac:spMk id="2" creationId="{00000000-0000-0000-0000-000000000000}"/>
          </ac:spMkLst>
        </pc:spChg>
        <pc:spChg chg="mod">
          <ac:chgData name="Nguyen Xuan Thanh" userId="b02a8ab5ab450b38" providerId="LiveId" clId="{5E98A275-45F5-40F7-9B74-E2C0B8DFD19E}" dt="2025-10-02T07:31:26.465" v="4008" actId="14100"/>
          <ac:spMkLst>
            <pc:docMk/>
            <pc:sldMk cId="0" sldId="260"/>
            <ac:spMk id="4" creationId="{9434E451-D119-9404-C68C-D13E6513F5C5}"/>
          </ac:spMkLst>
        </pc:spChg>
        <pc:spChg chg="del">
          <ac:chgData name="Nguyen Xuan Thanh" userId="b02a8ab5ab450b38" providerId="LiveId" clId="{5E98A275-45F5-40F7-9B74-E2C0B8DFD19E}" dt="2025-10-02T05:57:02.594" v="1521" actId="478"/>
          <ac:spMkLst>
            <pc:docMk/>
            <pc:sldMk cId="0" sldId="260"/>
            <ac:spMk id="12" creationId="{00000000-0000-0000-0000-000000000000}"/>
          </ac:spMkLst>
        </pc:spChg>
        <pc:spChg chg="del">
          <ac:chgData name="Nguyen Xuan Thanh" userId="b02a8ab5ab450b38" providerId="LiveId" clId="{5E98A275-45F5-40F7-9B74-E2C0B8DFD19E}" dt="2025-10-02T05:59:32.099" v="1657" actId="478"/>
          <ac:spMkLst>
            <pc:docMk/>
            <pc:sldMk cId="0" sldId="260"/>
            <ac:spMk id="21" creationId="{00000000-0000-0000-0000-000000000000}"/>
          </ac:spMkLst>
        </pc:spChg>
        <pc:spChg chg="mod">
          <ac:chgData name="Nguyen Xuan Thanh" userId="b02a8ab5ab450b38" providerId="LiveId" clId="{5E98A275-45F5-40F7-9B74-E2C0B8DFD19E}" dt="2025-10-02T07:30:14.624" v="3984" actId="14100"/>
          <ac:spMkLst>
            <pc:docMk/>
            <pc:sldMk cId="0" sldId="260"/>
            <ac:spMk id="25" creationId="{C4BB25B7-B00F-E7AC-A77C-43765CBDA76B}"/>
          </ac:spMkLst>
        </pc:spChg>
        <pc:picChg chg="del">
          <ac:chgData name="Nguyen Xuan Thanh" userId="b02a8ab5ab450b38" providerId="LiveId" clId="{5E98A275-45F5-40F7-9B74-E2C0B8DFD19E}" dt="2025-10-02T05:57:04.985" v="1523" actId="478"/>
          <ac:picMkLst>
            <pc:docMk/>
            <pc:sldMk cId="0" sldId="260"/>
            <ac:picMk id="22" creationId="{CE3E2324-F63F-56AD-A58F-A8395F1BEF70}"/>
          </ac:picMkLst>
        </pc:picChg>
        <pc:picChg chg="del">
          <ac:chgData name="Nguyen Xuan Thanh" userId="b02a8ab5ab450b38" providerId="LiveId" clId="{5E98A275-45F5-40F7-9B74-E2C0B8DFD19E}" dt="2025-10-02T05:57:03.967" v="1522" actId="478"/>
          <ac:picMkLst>
            <pc:docMk/>
            <pc:sldMk cId="0" sldId="260"/>
            <ac:picMk id="24" creationId="{78B850A6-74FE-2C35-DF3F-E7AB77ED6E5E}"/>
          </ac:picMkLst>
        </pc:picChg>
      </pc:sldChg>
      <pc:sldChg chg="delSp modSp add del mod ord">
        <pc:chgData name="Nguyen Xuan Thanh" userId="b02a8ab5ab450b38" providerId="LiveId" clId="{5E98A275-45F5-40F7-9B74-E2C0B8DFD19E}" dt="2025-10-02T07:31:37.224" v="4009" actId="14100"/>
        <pc:sldMkLst>
          <pc:docMk/>
          <pc:sldMk cId="0" sldId="261"/>
        </pc:sldMkLst>
        <pc:spChg chg="mod">
          <ac:chgData name="Nguyen Xuan Thanh" userId="b02a8ab5ab450b38" providerId="LiveId" clId="{5E98A275-45F5-40F7-9B74-E2C0B8DFD19E}" dt="2025-10-02T07:31:37.224" v="4009" actId="14100"/>
          <ac:spMkLst>
            <pc:docMk/>
            <pc:sldMk cId="0" sldId="261"/>
            <ac:spMk id="4" creationId="{9434E451-D119-9404-C68C-D13E6513F5C5}"/>
          </ac:spMkLst>
        </pc:spChg>
        <pc:spChg chg="del">
          <ac:chgData name="Nguyen Xuan Thanh" userId="b02a8ab5ab450b38" providerId="LiveId" clId="{5E98A275-45F5-40F7-9B74-E2C0B8DFD19E}" dt="2025-10-02T06:09:08.962" v="1804" actId="478"/>
          <ac:spMkLst>
            <pc:docMk/>
            <pc:sldMk cId="0" sldId="261"/>
            <ac:spMk id="12" creationId="{00000000-0000-0000-0000-000000000000}"/>
          </ac:spMkLst>
        </pc:spChg>
        <pc:spChg chg="del">
          <ac:chgData name="Nguyen Xuan Thanh" userId="b02a8ab5ab450b38" providerId="LiveId" clId="{5E98A275-45F5-40F7-9B74-E2C0B8DFD19E}" dt="2025-10-02T06:12:48.744" v="2136" actId="478"/>
          <ac:spMkLst>
            <pc:docMk/>
            <pc:sldMk cId="0" sldId="261"/>
            <ac:spMk id="21" creationId="{00000000-0000-0000-0000-000000000000}"/>
          </ac:spMkLst>
        </pc:spChg>
        <pc:spChg chg="mod">
          <ac:chgData name="Nguyen Xuan Thanh" userId="b02a8ab5ab450b38" providerId="LiveId" clId="{5E98A275-45F5-40F7-9B74-E2C0B8DFD19E}" dt="2025-10-02T07:30:46.684" v="4001" actId="1037"/>
          <ac:spMkLst>
            <pc:docMk/>
            <pc:sldMk cId="0" sldId="261"/>
            <ac:spMk id="25" creationId="{C4BB25B7-B00F-E7AC-A77C-43765CBDA76B}"/>
          </ac:spMkLst>
        </pc:spChg>
        <pc:picChg chg="del">
          <ac:chgData name="Nguyen Xuan Thanh" userId="b02a8ab5ab450b38" providerId="LiveId" clId="{5E98A275-45F5-40F7-9B74-E2C0B8DFD19E}" dt="2025-10-02T06:09:12.704" v="1806" actId="478"/>
          <ac:picMkLst>
            <pc:docMk/>
            <pc:sldMk cId="0" sldId="261"/>
            <ac:picMk id="22" creationId="{CE3E2324-F63F-56AD-A58F-A8395F1BEF70}"/>
          </ac:picMkLst>
        </pc:picChg>
        <pc:picChg chg="del">
          <ac:chgData name="Nguyen Xuan Thanh" userId="b02a8ab5ab450b38" providerId="LiveId" clId="{5E98A275-45F5-40F7-9B74-E2C0B8DFD19E}" dt="2025-10-02T06:09:11.739" v="1805" actId="478"/>
          <ac:picMkLst>
            <pc:docMk/>
            <pc:sldMk cId="0" sldId="261"/>
            <ac:picMk id="24" creationId="{78B850A6-74FE-2C35-DF3F-E7AB77ED6E5E}"/>
          </ac:picMkLst>
        </pc:picChg>
      </pc:sldChg>
      <pc:sldChg chg="addSp delSp modSp add del mod ord modTransition modAnim">
        <pc:chgData name="Nguyen Xuan Thanh" userId="b02a8ab5ab450b38" providerId="LiveId" clId="{5E98A275-45F5-40F7-9B74-E2C0B8DFD19E}" dt="2025-10-02T07:34:58.746" v="4038" actId="14100"/>
        <pc:sldMkLst>
          <pc:docMk/>
          <pc:sldMk cId="0" sldId="262"/>
        </pc:sldMkLst>
        <pc:spChg chg="mod">
          <ac:chgData name="Nguyen Xuan Thanh" userId="b02a8ab5ab450b38" providerId="LiveId" clId="{5E98A275-45F5-40F7-9B74-E2C0B8DFD19E}" dt="2025-10-02T06:43:07.146" v="2840" actId="1076"/>
          <ac:spMkLst>
            <pc:docMk/>
            <pc:sldMk cId="0" sldId="262"/>
            <ac:spMk id="2" creationId="{00000000-0000-0000-0000-000000000000}"/>
          </ac:spMkLst>
        </pc:spChg>
        <pc:spChg chg="del mod">
          <ac:chgData name="Nguyen Xuan Thanh" userId="b02a8ab5ab450b38" providerId="LiveId" clId="{5E98A275-45F5-40F7-9B74-E2C0B8DFD19E}" dt="2025-10-02T06:41:50.654" v="2831" actId="478"/>
          <ac:spMkLst>
            <pc:docMk/>
            <pc:sldMk cId="0" sldId="262"/>
            <ac:spMk id="4" creationId="{9434E451-D119-9404-C68C-D13E6513F5C5}"/>
          </ac:spMkLst>
        </pc:spChg>
        <pc:spChg chg="add mod">
          <ac:chgData name="Nguyen Xuan Thanh" userId="b02a8ab5ab450b38" providerId="LiveId" clId="{5E98A275-45F5-40F7-9B74-E2C0B8DFD19E}" dt="2025-10-02T07:34:58.746" v="4038" actId="14100"/>
          <ac:spMkLst>
            <pc:docMk/>
            <pc:sldMk cId="0" sldId="262"/>
            <ac:spMk id="7" creationId="{74408E68-BBBA-3B0A-0936-03D4F5EE8D2E}"/>
          </ac:spMkLst>
        </pc:spChg>
        <pc:spChg chg="del">
          <ac:chgData name="Nguyen Xuan Thanh" userId="b02a8ab5ab450b38" providerId="LiveId" clId="{5E98A275-45F5-40F7-9B74-E2C0B8DFD19E}" dt="2025-10-02T06:13:39.026" v="2142" actId="478"/>
          <ac:spMkLst>
            <pc:docMk/>
            <pc:sldMk cId="0" sldId="262"/>
            <ac:spMk id="12" creationId="{00000000-0000-0000-0000-000000000000}"/>
          </ac:spMkLst>
        </pc:spChg>
        <pc:spChg chg="del">
          <ac:chgData name="Nguyen Xuan Thanh" userId="b02a8ab5ab450b38" providerId="LiveId" clId="{5E98A275-45F5-40F7-9B74-E2C0B8DFD19E}" dt="2025-10-02T06:13:54.276" v="2148" actId="478"/>
          <ac:spMkLst>
            <pc:docMk/>
            <pc:sldMk cId="0" sldId="262"/>
            <ac:spMk id="21" creationId="{00000000-0000-0000-0000-000000000000}"/>
          </ac:spMkLst>
        </pc:spChg>
        <pc:spChg chg="mod">
          <ac:chgData name="Nguyen Xuan Thanh" userId="b02a8ab5ab450b38" providerId="LiveId" clId="{5E98A275-45F5-40F7-9B74-E2C0B8DFD19E}" dt="2025-10-02T06:42:04.779" v="2833" actId="1076"/>
          <ac:spMkLst>
            <pc:docMk/>
            <pc:sldMk cId="0" sldId="262"/>
            <ac:spMk id="25" creationId="{C4BB25B7-B00F-E7AC-A77C-43765CBDA76B}"/>
          </ac:spMkLst>
        </pc:spChg>
        <pc:picChg chg="del">
          <ac:chgData name="Nguyen Xuan Thanh" userId="b02a8ab5ab450b38" providerId="LiveId" clId="{5E98A275-45F5-40F7-9B74-E2C0B8DFD19E}" dt="2025-10-02T06:13:41.116" v="2144" actId="478"/>
          <ac:picMkLst>
            <pc:docMk/>
            <pc:sldMk cId="0" sldId="262"/>
            <ac:picMk id="22" creationId="{CE3E2324-F63F-56AD-A58F-A8395F1BEF70}"/>
          </ac:picMkLst>
        </pc:picChg>
        <pc:picChg chg="del">
          <ac:chgData name="Nguyen Xuan Thanh" userId="b02a8ab5ab450b38" providerId="LiveId" clId="{5E98A275-45F5-40F7-9B74-E2C0B8DFD19E}" dt="2025-10-02T06:13:40.182" v="2143" actId="478"/>
          <ac:picMkLst>
            <pc:docMk/>
            <pc:sldMk cId="0" sldId="262"/>
            <ac:picMk id="24" creationId="{78B850A6-74FE-2C35-DF3F-E7AB77ED6E5E}"/>
          </ac:picMkLst>
        </pc:picChg>
      </pc:sldChg>
      <pc:sldChg chg="delSp modSp add del mod">
        <pc:chgData name="Nguyen Xuan Thanh" userId="b02a8ab5ab450b38" providerId="LiveId" clId="{5E98A275-45F5-40F7-9B74-E2C0B8DFD19E}" dt="2025-10-02T07:02:25.632" v="3085" actId="2696"/>
        <pc:sldMkLst>
          <pc:docMk/>
          <pc:sldMk cId="0" sldId="263"/>
        </pc:sldMkLst>
        <pc:spChg chg="mod">
          <ac:chgData name="Nguyen Xuan Thanh" userId="b02a8ab5ab450b38" providerId="LiveId" clId="{5E98A275-45F5-40F7-9B74-E2C0B8DFD19E}" dt="2025-10-02T06:16:07.173" v="2248" actId="1076"/>
          <ac:spMkLst>
            <pc:docMk/>
            <pc:sldMk cId="0" sldId="263"/>
            <ac:spMk id="4" creationId="{9434E451-D119-9404-C68C-D13E6513F5C5}"/>
          </ac:spMkLst>
        </pc:spChg>
        <pc:spChg chg="del">
          <ac:chgData name="Nguyen Xuan Thanh" userId="b02a8ab5ab450b38" providerId="LiveId" clId="{5E98A275-45F5-40F7-9B74-E2C0B8DFD19E}" dt="2025-10-02T06:14:23.795" v="2150" actId="478"/>
          <ac:spMkLst>
            <pc:docMk/>
            <pc:sldMk cId="0" sldId="263"/>
            <ac:spMk id="12" creationId="{00000000-0000-0000-0000-000000000000}"/>
          </ac:spMkLst>
        </pc:spChg>
        <pc:spChg chg="del">
          <ac:chgData name="Nguyen Xuan Thanh" userId="b02a8ab5ab450b38" providerId="LiveId" clId="{5E98A275-45F5-40F7-9B74-E2C0B8DFD19E}" dt="2025-10-02T06:16:09.797" v="2249" actId="478"/>
          <ac:spMkLst>
            <pc:docMk/>
            <pc:sldMk cId="0" sldId="263"/>
            <ac:spMk id="21" creationId="{00000000-0000-0000-0000-000000000000}"/>
          </ac:spMkLst>
        </pc:spChg>
        <pc:spChg chg="mod">
          <ac:chgData name="Nguyen Xuan Thanh" userId="b02a8ab5ab450b38" providerId="LiveId" clId="{5E98A275-45F5-40F7-9B74-E2C0B8DFD19E}" dt="2025-10-02T06:14:29.828" v="2153" actId="1076"/>
          <ac:spMkLst>
            <pc:docMk/>
            <pc:sldMk cId="0" sldId="263"/>
            <ac:spMk id="25" creationId="{C4BB25B7-B00F-E7AC-A77C-43765CBDA76B}"/>
          </ac:spMkLst>
        </pc:spChg>
        <pc:picChg chg="del">
          <ac:chgData name="Nguyen Xuan Thanh" userId="b02a8ab5ab450b38" providerId="LiveId" clId="{5E98A275-45F5-40F7-9B74-E2C0B8DFD19E}" dt="2025-10-02T06:14:25.616" v="2152" actId="478"/>
          <ac:picMkLst>
            <pc:docMk/>
            <pc:sldMk cId="0" sldId="263"/>
            <ac:picMk id="22" creationId="{CE3E2324-F63F-56AD-A58F-A8395F1BEF70}"/>
          </ac:picMkLst>
        </pc:picChg>
        <pc:picChg chg="del">
          <ac:chgData name="Nguyen Xuan Thanh" userId="b02a8ab5ab450b38" providerId="LiveId" clId="{5E98A275-45F5-40F7-9B74-E2C0B8DFD19E}" dt="2025-10-02T06:14:24.782" v="2151" actId="478"/>
          <ac:picMkLst>
            <pc:docMk/>
            <pc:sldMk cId="0" sldId="263"/>
            <ac:picMk id="24" creationId="{78B850A6-74FE-2C35-DF3F-E7AB77ED6E5E}"/>
          </ac:picMkLst>
        </pc:picChg>
      </pc:sldChg>
      <pc:sldChg chg="modSp add mod">
        <pc:chgData name="Nguyen Xuan Thanh" userId="b02a8ab5ab450b38" providerId="LiveId" clId="{5E98A275-45F5-40F7-9B74-E2C0B8DFD19E}" dt="2025-10-02T07:32:14.606" v="4016" actId="2711"/>
        <pc:sldMkLst>
          <pc:docMk/>
          <pc:sldMk cId="1052198723" sldId="263"/>
        </pc:sldMkLst>
        <pc:spChg chg="mod">
          <ac:chgData name="Nguyen Xuan Thanh" userId="b02a8ab5ab450b38" providerId="LiveId" clId="{5E98A275-45F5-40F7-9B74-E2C0B8DFD19E}" dt="2025-10-02T07:32:14.606" v="4016" actId="2711"/>
          <ac:spMkLst>
            <pc:docMk/>
            <pc:sldMk cId="1052198723" sldId="263"/>
            <ac:spMk id="4" creationId="{9434E451-D119-9404-C68C-D13E6513F5C5}"/>
          </ac:spMkLst>
        </pc:spChg>
        <pc:spChg chg="mod">
          <ac:chgData name="Nguyen Xuan Thanh" userId="b02a8ab5ab450b38" providerId="LiveId" clId="{5E98A275-45F5-40F7-9B74-E2C0B8DFD19E}" dt="2025-10-02T07:32:09.926" v="4015" actId="14100"/>
          <ac:spMkLst>
            <pc:docMk/>
            <pc:sldMk cId="1052198723" sldId="263"/>
            <ac:spMk id="25" creationId="{C4BB25B7-B00F-E7AC-A77C-43765CBDA76B}"/>
          </ac:spMkLst>
        </pc:spChg>
      </pc:sldChg>
      <pc:sldChg chg="modSp del mod">
        <pc:chgData name="Nguyen Xuan Thanh" userId="b02a8ab5ab450b38" providerId="LiveId" clId="{5E98A275-45F5-40F7-9B74-E2C0B8DFD19E}" dt="2025-10-01T07:52:55.291" v="236" actId="47"/>
        <pc:sldMkLst>
          <pc:docMk/>
          <pc:sldMk cId="0" sldId="264"/>
        </pc:sldMkLst>
      </pc:sldChg>
      <pc:sldChg chg="modSp del mod">
        <pc:chgData name="Nguyen Xuan Thanh" userId="b02a8ab5ab450b38" providerId="LiveId" clId="{5E98A275-45F5-40F7-9B74-E2C0B8DFD19E}" dt="2025-10-01T07:52:55.569" v="237" actId="47"/>
        <pc:sldMkLst>
          <pc:docMk/>
          <pc:sldMk cId="0" sldId="265"/>
        </pc:sldMkLst>
      </pc:sldChg>
      <pc:sldChg chg="modSp del mod">
        <pc:chgData name="Nguyen Xuan Thanh" userId="b02a8ab5ab450b38" providerId="LiveId" clId="{5E98A275-45F5-40F7-9B74-E2C0B8DFD19E}" dt="2025-10-01T07:52:55.808" v="238" actId="47"/>
        <pc:sldMkLst>
          <pc:docMk/>
          <pc:sldMk cId="0" sldId="266"/>
        </pc:sldMkLst>
      </pc:sldChg>
      <pc:sldChg chg="modSp del mod">
        <pc:chgData name="Nguyen Xuan Thanh" userId="b02a8ab5ab450b38" providerId="LiveId" clId="{5E98A275-45F5-40F7-9B74-E2C0B8DFD19E}" dt="2025-10-01T07:52:56.086" v="239" actId="47"/>
        <pc:sldMkLst>
          <pc:docMk/>
          <pc:sldMk cId="0" sldId="267"/>
        </pc:sldMkLst>
      </pc:sldChg>
      <pc:sldChg chg="modSp del mod">
        <pc:chgData name="Nguyen Xuan Thanh" userId="b02a8ab5ab450b38" providerId="LiveId" clId="{5E98A275-45F5-40F7-9B74-E2C0B8DFD19E}" dt="2025-10-01T07:52:56.293" v="240" actId="47"/>
        <pc:sldMkLst>
          <pc:docMk/>
          <pc:sldMk cId="0" sldId="268"/>
        </pc:sldMkLst>
      </pc:sldChg>
      <pc:sldChg chg="modSp del mod">
        <pc:chgData name="Nguyen Xuan Thanh" userId="b02a8ab5ab450b38" providerId="LiveId" clId="{5E98A275-45F5-40F7-9B74-E2C0B8DFD19E}" dt="2025-10-01T07:52:56.556" v="241" actId="47"/>
        <pc:sldMkLst>
          <pc:docMk/>
          <pc:sldMk cId="0" sldId="269"/>
        </pc:sldMkLst>
      </pc:sldChg>
      <pc:sldChg chg="modSp del mod">
        <pc:chgData name="Nguyen Xuan Thanh" userId="b02a8ab5ab450b38" providerId="LiveId" clId="{5E98A275-45F5-40F7-9B74-E2C0B8DFD19E}" dt="2025-10-01T07:52:56.995" v="242" actId="47"/>
        <pc:sldMkLst>
          <pc:docMk/>
          <pc:sldMk cId="0" sldId="270"/>
        </pc:sldMkLst>
      </pc:sldChg>
      <pc:sldChg chg="modSp del mod">
        <pc:chgData name="Nguyen Xuan Thanh" userId="b02a8ab5ab450b38" providerId="LiveId" clId="{5E98A275-45F5-40F7-9B74-E2C0B8DFD19E}" dt="2025-10-01T07:52:57.327" v="243" actId="47"/>
        <pc:sldMkLst>
          <pc:docMk/>
          <pc:sldMk cId="0" sldId="271"/>
        </pc:sldMkLst>
      </pc:sldChg>
      <pc:sldChg chg="modSp del mod">
        <pc:chgData name="Nguyen Xuan Thanh" userId="b02a8ab5ab450b38" providerId="LiveId" clId="{5E98A275-45F5-40F7-9B74-E2C0B8DFD19E}" dt="2025-10-01T07:52:57.659" v="244" actId="47"/>
        <pc:sldMkLst>
          <pc:docMk/>
          <pc:sldMk cId="0" sldId="272"/>
        </pc:sldMkLst>
      </pc:sldChg>
      <pc:sldChg chg="modSp del mod">
        <pc:chgData name="Nguyen Xuan Thanh" userId="b02a8ab5ab450b38" providerId="LiveId" clId="{5E98A275-45F5-40F7-9B74-E2C0B8DFD19E}" dt="2025-10-01T07:52:57.960" v="245" actId="47"/>
        <pc:sldMkLst>
          <pc:docMk/>
          <pc:sldMk cId="0" sldId="273"/>
        </pc:sldMkLst>
      </pc:sldChg>
      <pc:sldChg chg="delSp modSp add del mod">
        <pc:chgData name="Nguyen Xuan Thanh" userId="b02a8ab5ab450b38" providerId="LiveId" clId="{5E98A275-45F5-40F7-9B74-E2C0B8DFD19E}" dt="2025-10-02T07:02:05.037" v="3083" actId="2696"/>
        <pc:sldMkLst>
          <pc:docMk/>
          <pc:sldMk cId="0" sldId="274"/>
        </pc:sldMkLst>
        <pc:spChg chg="mod">
          <ac:chgData name="Nguyen Xuan Thanh" userId="b02a8ab5ab450b38" providerId="LiveId" clId="{5E98A275-45F5-40F7-9B74-E2C0B8DFD19E}" dt="2025-10-02T06:59:40.479" v="2969" actId="1036"/>
          <ac:spMkLst>
            <pc:docMk/>
            <pc:sldMk cId="0" sldId="274"/>
            <ac:spMk id="8" creationId="{00000000-0000-0000-0000-000000000000}"/>
          </ac:spMkLst>
        </pc:spChg>
        <pc:spChg chg="del">
          <ac:chgData name="Nguyen Xuan Thanh" userId="b02a8ab5ab450b38" providerId="LiveId" clId="{5E98A275-45F5-40F7-9B74-E2C0B8DFD19E}" dt="2025-10-02T06:59:13.904" v="2947" actId="478"/>
          <ac:spMkLst>
            <pc:docMk/>
            <pc:sldMk cId="0" sldId="274"/>
            <ac:spMk id="11" creationId="{00000000-0000-0000-0000-000000000000}"/>
          </ac:spMkLst>
        </pc:spChg>
        <pc:spChg chg="mod">
          <ac:chgData name="Nguyen Xuan Thanh" userId="b02a8ab5ab450b38" providerId="LiveId" clId="{5E98A275-45F5-40F7-9B74-E2C0B8DFD19E}" dt="2025-10-02T07:00:35.276" v="3056" actId="1076"/>
          <ac:spMkLst>
            <pc:docMk/>
            <pc:sldMk cId="0" sldId="274"/>
            <ac:spMk id="14" creationId="{00000000-0000-0000-0000-000000000000}"/>
          </ac:spMkLst>
        </pc:spChg>
        <pc:grpChg chg="del">
          <ac:chgData name="Nguyen Xuan Thanh" userId="b02a8ab5ab450b38" providerId="LiveId" clId="{5E98A275-45F5-40F7-9B74-E2C0B8DFD19E}" dt="2025-10-02T06:59:12.183" v="2946" actId="478"/>
          <ac:grpSpMkLst>
            <pc:docMk/>
            <pc:sldMk cId="0" sldId="274"/>
            <ac:grpSpMk id="9" creationId="{00000000-0000-0000-0000-000000000000}"/>
          </ac:grpSpMkLst>
        </pc:grpChg>
        <pc:grpChg chg="del">
          <ac:chgData name="Nguyen Xuan Thanh" userId="b02a8ab5ab450b38" providerId="LiveId" clId="{5E98A275-45F5-40F7-9B74-E2C0B8DFD19E}" dt="2025-10-02T07:00:38.244" v="3057" actId="478"/>
          <ac:grpSpMkLst>
            <pc:docMk/>
            <pc:sldMk cId="0" sldId="274"/>
            <ac:grpSpMk id="12" creationId="{00000000-0000-0000-0000-000000000000}"/>
          </ac:grpSpMkLst>
        </pc:grpChg>
      </pc:sldChg>
      <pc:sldChg chg="modSp add mod modTransition">
        <pc:chgData name="Nguyen Xuan Thanh" userId="b02a8ab5ab450b38" providerId="LiveId" clId="{5E98A275-45F5-40F7-9B74-E2C0B8DFD19E}" dt="2025-10-02T07:33:29.060" v="4029" actId="2711"/>
        <pc:sldMkLst>
          <pc:docMk/>
          <pc:sldMk cId="1320617548" sldId="274"/>
        </pc:sldMkLst>
        <pc:spChg chg="mod">
          <ac:chgData name="Nguyen Xuan Thanh" userId="b02a8ab5ab450b38" providerId="LiveId" clId="{5E98A275-45F5-40F7-9B74-E2C0B8DFD19E}" dt="2025-10-02T07:32:47.646" v="4023" actId="255"/>
          <ac:spMkLst>
            <pc:docMk/>
            <pc:sldMk cId="1320617548" sldId="274"/>
            <ac:spMk id="14" creationId="{00000000-0000-0000-0000-000000000000}"/>
          </ac:spMkLst>
        </pc:spChg>
        <pc:spChg chg="mod">
          <ac:chgData name="Nguyen Xuan Thanh" userId="b02a8ab5ab450b38" providerId="LiveId" clId="{5E98A275-45F5-40F7-9B74-E2C0B8DFD19E}" dt="2025-10-02T07:32:59.121" v="4024" actId="2711"/>
          <ac:spMkLst>
            <pc:docMk/>
            <pc:sldMk cId="1320617548" sldId="274"/>
            <ac:spMk id="22" creationId="{00000000-0000-0000-0000-000000000000}"/>
          </ac:spMkLst>
        </pc:spChg>
        <pc:spChg chg="mod">
          <ac:chgData name="Nguyen Xuan Thanh" userId="b02a8ab5ab450b38" providerId="LiveId" clId="{5E98A275-45F5-40F7-9B74-E2C0B8DFD19E}" dt="2025-10-02T07:33:18.576" v="4027" actId="2711"/>
          <ac:spMkLst>
            <pc:docMk/>
            <pc:sldMk cId="1320617548" sldId="274"/>
            <ac:spMk id="26" creationId="{00000000-0000-0000-0000-000000000000}"/>
          </ac:spMkLst>
        </pc:spChg>
        <pc:spChg chg="mod">
          <ac:chgData name="Nguyen Xuan Thanh" userId="b02a8ab5ab450b38" providerId="LiveId" clId="{5E98A275-45F5-40F7-9B74-E2C0B8DFD19E}" dt="2025-10-02T07:33:06.155" v="4025" actId="2711"/>
          <ac:spMkLst>
            <pc:docMk/>
            <pc:sldMk cId="1320617548" sldId="274"/>
            <ac:spMk id="34" creationId="{00000000-0000-0000-0000-000000000000}"/>
          </ac:spMkLst>
        </pc:spChg>
        <pc:spChg chg="mod">
          <ac:chgData name="Nguyen Xuan Thanh" userId="b02a8ab5ab450b38" providerId="LiveId" clId="{5E98A275-45F5-40F7-9B74-E2C0B8DFD19E}" dt="2025-10-02T07:33:23.860" v="4028" actId="2711"/>
          <ac:spMkLst>
            <pc:docMk/>
            <pc:sldMk cId="1320617548" sldId="274"/>
            <ac:spMk id="38" creationId="{00000000-0000-0000-0000-000000000000}"/>
          </ac:spMkLst>
        </pc:spChg>
        <pc:spChg chg="mod">
          <ac:chgData name="Nguyen Xuan Thanh" userId="b02a8ab5ab450b38" providerId="LiveId" clId="{5E98A275-45F5-40F7-9B74-E2C0B8DFD19E}" dt="2025-10-02T07:33:13.284" v="4026" actId="2711"/>
          <ac:spMkLst>
            <pc:docMk/>
            <pc:sldMk cId="1320617548" sldId="274"/>
            <ac:spMk id="45" creationId="{00000000-0000-0000-0000-000000000000}"/>
          </ac:spMkLst>
        </pc:spChg>
        <pc:spChg chg="mod">
          <ac:chgData name="Nguyen Xuan Thanh" userId="b02a8ab5ab450b38" providerId="LiveId" clId="{5E98A275-45F5-40F7-9B74-E2C0B8DFD19E}" dt="2025-10-02T07:33:29.060" v="4029" actId="2711"/>
          <ac:spMkLst>
            <pc:docMk/>
            <pc:sldMk cId="1320617548" sldId="274"/>
            <ac:spMk id="50" creationId="{00000000-0000-0000-0000-000000000000}"/>
          </ac:spMkLst>
        </pc:spChg>
      </pc:sldChg>
      <pc:sldChg chg="delSp modSp add del mod">
        <pc:chgData name="Nguyen Xuan Thanh" userId="b02a8ab5ab450b38" providerId="LiveId" clId="{5E98A275-45F5-40F7-9B74-E2C0B8DFD19E}" dt="2025-10-02T07:02:05.037" v="3083" actId="2696"/>
        <pc:sldMkLst>
          <pc:docMk/>
          <pc:sldMk cId="0" sldId="275"/>
        </pc:sldMkLst>
        <pc:spChg chg="del">
          <ac:chgData name="Nguyen Xuan Thanh" userId="b02a8ab5ab450b38" providerId="LiveId" clId="{5E98A275-45F5-40F7-9B74-E2C0B8DFD19E}" dt="2025-10-02T07:00:47.114" v="3059" actId="478"/>
          <ac:spMkLst>
            <pc:docMk/>
            <pc:sldMk cId="0" sldId="275"/>
            <ac:spMk id="11" creationId="{00000000-0000-0000-0000-000000000000}"/>
          </ac:spMkLst>
        </pc:spChg>
        <pc:spChg chg="mod">
          <ac:chgData name="Nguyen Xuan Thanh" userId="b02a8ab5ab450b38" providerId="LiveId" clId="{5E98A275-45F5-40F7-9B74-E2C0B8DFD19E}" dt="2025-10-02T07:00:52.129" v="3061" actId="207"/>
          <ac:spMkLst>
            <pc:docMk/>
            <pc:sldMk cId="0" sldId="275"/>
            <ac:spMk id="16" creationId="{00000000-0000-0000-0000-000000000000}"/>
          </ac:spMkLst>
        </pc:spChg>
        <pc:grpChg chg="del">
          <ac:chgData name="Nguyen Xuan Thanh" userId="b02a8ab5ab450b38" providerId="LiveId" clId="{5E98A275-45F5-40F7-9B74-E2C0B8DFD19E}" dt="2025-10-02T07:00:46.112" v="3058" actId="478"/>
          <ac:grpSpMkLst>
            <pc:docMk/>
            <pc:sldMk cId="0" sldId="275"/>
            <ac:grpSpMk id="9" creationId="{00000000-0000-0000-0000-000000000000}"/>
          </ac:grpSpMkLst>
        </pc:grpChg>
        <pc:grpChg chg="del">
          <ac:chgData name="Nguyen Xuan Thanh" userId="b02a8ab5ab450b38" providerId="LiveId" clId="{5E98A275-45F5-40F7-9B74-E2C0B8DFD19E}" dt="2025-10-02T07:00:48.139" v="3060" actId="478"/>
          <ac:grpSpMkLst>
            <pc:docMk/>
            <pc:sldMk cId="0" sldId="275"/>
            <ac:grpSpMk id="12" creationId="{00000000-0000-0000-0000-000000000000}"/>
          </ac:grpSpMkLst>
        </pc:grpChg>
      </pc:sldChg>
      <pc:sldChg chg="modSp add mod modTransition">
        <pc:chgData name="Nguyen Xuan Thanh" userId="b02a8ab5ab450b38" providerId="LiveId" clId="{5E98A275-45F5-40F7-9B74-E2C0B8DFD19E}" dt="2025-10-02T07:33:42.581" v="4030" actId="2711"/>
        <pc:sldMkLst>
          <pc:docMk/>
          <pc:sldMk cId="1069845579" sldId="275"/>
        </pc:sldMkLst>
        <pc:spChg chg="mod">
          <ac:chgData name="Nguyen Xuan Thanh" userId="b02a8ab5ab450b38" providerId="LiveId" clId="{5E98A275-45F5-40F7-9B74-E2C0B8DFD19E}" dt="2025-10-02T07:33:42.581" v="4030" actId="2711"/>
          <ac:spMkLst>
            <pc:docMk/>
            <pc:sldMk cId="1069845579" sldId="275"/>
            <ac:spMk id="16" creationId="{00000000-0000-0000-0000-000000000000}"/>
          </ac:spMkLst>
        </pc:spChg>
      </pc:sldChg>
      <pc:sldChg chg="delSp modSp add del mod">
        <pc:chgData name="Nguyen Xuan Thanh" userId="b02a8ab5ab450b38" providerId="LiveId" clId="{5E98A275-45F5-40F7-9B74-E2C0B8DFD19E}" dt="2025-10-02T07:02:05.037" v="3083" actId="2696"/>
        <pc:sldMkLst>
          <pc:docMk/>
          <pc:sldMk cId="0" sldId="276"/>
        </pc:sldMkLst>
        <pc:spChg chg="del">
          <ac:chgData name="Nguyen Xuan Thanh" userId="b02a8ab5ab450b38" providerId="LiveId" clId="{5E98A275-45F5-40F7-9B74-E2C0B8DFD19E}" dt="2025-10-02T07:01:00.160" v="3063" actId="478"/>
          <ac:spMkLst>
            <pc:docMk/>
            <pc:sldMk cId="0" sldId="276"/>
            <ac:spMk id="11" creationId="{00000000-0000-0000-0000-000000000000}"/>
          </ac:spMkLst>
        </pc:spChg>
        <pc:spChg chg="mod">
          <ac:chgData name="Nguyen Xuan Thanh" userId="b02a8ab5ab450b38" providerId="LiveId" clId="{5E98A275-45F5-40F7-9B74-E2C0B8DFD19E}" dt="2025-10-02T07:01:07.711" v="3066" actId="1076"/>
          <ac:spMkLst>
            <pc:docMk/>
            <pc:sldMk cId="0" sldId="276"/>
            <ac:spMk id="14" creationId="{00000000-0000-0000-0000-000000000000}"/>
          </ac:spMkLst>
        </pc:spChg>
        <pc:grpChg chg="del">
          <ac:chgData name="Nguyen Xuan Thanh" userId="b02a8ab5ab450b38" providerId="LiveId" clId="{5E98A275-45F5-40F7-9B74-E2C0B8DFD19E}" dt="2025-10-02T07:00:58.831" v="3062" actId="478"/>
          <ac:grpSpMkLst>
            <pc:docMk/>
            <pc:sldMk cId="0" sldId="276"/>
            <ac:grpSpMk id="9" creationId="{00000000-0000-0000-0000-000000000000}"/>
          </ac:grpSpMkLst>
        </pc:grpChg>
        <pc:grpChg chg="del">
          <ac:chgData name="Nguyen Xuan Thanh" userId="b02a8ab5ab450b38" providerId="LiveId" clId="{5E98A275-45F5-40F7-9B74-E2C0B8DFD19E}" dt="2025-10-02T07:01:01.262" v="3064" actId="478"/>
          <ac:grpSpMkLst>
            <pc:docMk/>
            <pc:sldMk cId="0" sldId="276"/>
            <ac:grpSpMk id="12" creationId="{00000000-0000-0000-0000-000000000000}"/>
          </ac:grpSpMkLst>
        </pc:grpChg>
      </pc:sldChg>
      <pc:sldChg chg="modSp add mod modTransition">
        <pc:chgData name="Nguyen Xuan Thanh" userId="b02a8ab5ab450b38" providerId="LiveId" clId="{5E98A275-45F5-40F7-9B74-E2C0B8DFD19E}" dt="2025-10-02T07:34:06.181" v="4033" actId="2711"/>
        <pc:sldMkLst>
          <pc:docMk/>
          <pc:sldMk cId="1013756304" sldId="276"/>
        </pc:sldMkLst>
        <pc:spChg chg="mod">
          <ac:chgData name="Nguyen Xuan Thanh" userId="b02a8ab5ab450b38" providerId="LiveId" clId="{5E98A275-45F5-40F7-9B74-E2C0B8DFD19E}" dt="2025-10-02T07:33:53.121" v="4031" actId="2711"/>
          <ac:spMkLst>
            <pc:docMk/>
            <pc:sldMk cId="1013756304" sldId="276"/>
            <ac:spMk id="14" creationId="{00000000-0000-0000-0000-000000000000}"/>
          </ac:spMkLst>
        </pc:spChg>
        <pc:spChg chg="mod">
          <ac:chgData name="Nguyen Xuan Thanh" userId="b02a8ab5ab450b38" providerId="LiveId" clId="{5E98A275-45F5-40F7-9B74-E2C0B8DFD19E}" dt="2025-10-02T07:33:59.763" v="4032" actId="2711"/>
          <ac:spMkLst>
            <pc:docMk/>
            <pc:sldMk cId="1013756304" sldId="276"/>
            <ac:spMk id="21" creationId="{00000000-0000-0000-0000-000000000000}"/>
          </ac:spMkLst>
        </pc:spChg>
        <pc:spChg chg="mod">
          <ac:chgData name="Nguyen Xuan Thanh" userId="b02a8ab5ab450b38" providerId="LiveId" clId="{5E98A275-45F5-40F7-9B74-E2C0B8DFD19E}" dt="2025-10-02T07:34:06.181" v="4033" actId="2711"/>
          <ac:spMkLst>
            <pc:docMk/>
            <pc:sldMk cId="1013756304" sldId="276"/>
            <ac:spMk id="28" creationId="{00000000-0000-0000-0000-000000000000}"/>
          </ac:spMkLst>
        </pc:spChg>
      </pc:sldChg>
      <pc:sldChg chg="delSp modSp add del mod">
        <pc:chgData name="Nguyen Xuan Thanh" userId="b02a8ab5ab450b38" providerId="LiveId" clId="{5E98A275-45F5-40F7-9B74-E2C0B8DFD19E}" dt="2025-10-02T07:02:05.037" v="3083" actId="2696"/>
        <pc:sldMkLst>
          <pc:docMk/>
          <pc:sldMk cId="0" sldId="277"/>
        </pc:sldMkLst>
        <pc:spChg chg="del">
          <ac:chgData name="Nguyen Xuan Thanh" userId="b02a8ab5ab450b38" providerId="LiveId" clId="{5E98A275-45F5-40F7-9B74-E2C0B8DFD19E}" dt="2025-10-02T07:01:16.707" v="3068" actId="478"/>
          <ac:spMkLst>
            <pc:docMk/>
            <pc:sldMk cId="0" sldId="277"/>
            <ac:spMk id="11" creationId="{00000000-0000-0000-0000-000000000000}"/>
          </ac:spMkLst>
        </pc:spChg>
        <pc:spChg chg="mod">
          <ac:chgData name="Nguyen Xuan Thanh" userId="b02a8ab5ab450b38" providerId="LiveId" clId="{5E98A275-45F5-40F7-9B74-E2C0B8DFD19E}" dt="2025-10-02T07:01:29.805" v="3080" actId="20577"/>
          <ac:spMkLst>
            <pc:docMk/>
            <pc:sldMk cId="0" sldId="277"/>
            <ac:spMk id="14" creationId="{00000000-0000-0000-0000-000000000000}"/>
          </ac:spMkLst>
        </pc:spChg>
        <pc:spChg chg="mod">
          <ac:chgData name="Nguyen Xuan Thanh" userId="b02a8ab5ab450b38" providerId="LiveId" clId="{5E98A275-45F5-40F7-9B74-E2C0B8DFD19E}" dt="2025-10-02T07:01:35.671" v="3081" actId="1076"/>
          <ac:spMkLst>
            <pc:docMk/>
            <pc:sldMk cId="0" sldId="277"/>
            <ac:spMk id="17" creationId="{00000000-0000-0000-0000-000000000000}"/>
          </ac:spMkLst>
        </pc:spChg>
        <pc:grpChg chg="del">
          <ac:chgData name="Nguyen Xuan Thanh" userId="b02a8ab5ab450b38" providerId="LiveId" clId="{5E98A275-45F5-40F7-9B74-E2C0B8DFD19E}" dt="2025-10-02T07:01:15.620" v="3067" actId="478"/>
          <ac:grpSpMkLst>
            <pc:docMk/>
            <pc:sldMk cId="0" sldId="277"/>
            <ac:grpSpMk id="9" creationId="{00000000-0000-0000-0000-000000000000}"/>
          </ac:grpSpMkLst>
        </pc:grpChg>
        <pc:grpChg chg="del">
          <ac:chgData name="Nguyen Xuan Thanh" userId="b02a8ab5ab450b38" providerId="LiveId" clId="{5E98A275-45F5-40F7-9B74-E2C0B8DFD19E}" dt="2025-10-02T07:01:18.041" v="3069" actId="478"/>
          <ac:grpSpMkLst>
            <pc:docMk/>
            <pc:sldMk cId="0" sldId="277"/>
            <ac:grpSpMk id="12" creationId="{00000000-0000-0000-0000-000000000000}"/>
          </ac:grpSpMkLst>
        </pc:grpChg>
        <pc:grpChg chg="mod">
          <ac:chgData name="Nguyen Xuan Thanh" userId="b02a8ab5ab450b38" providerId="LiveId" clId="{5E98A275-45F5-40F7-9B74-E2C0B8DFD19E}" dt="2025-10-02T07:01:39.464" v="3082" actId="1076"/>
          <ac:grpSpMkLst>
            <pc:docMk/>
            <pc:sldMk cId="0" sldId="277"/>
            <ac:grpSpMk id="15" creationId="{00000000-0000-0000-0000-000000000000}"/>
          </ac:grpSpMkLst>
        </pc:grpChg>
      </pc:sldChg>
      <pc:sldChg chg="modSp add mod modTransition">
        <pc:chgData name="Nguyen Xuan Thanh" userId="b02a8ab5ab450b38" providerId="LiveId" clId="{5E98A275-45F5-40F7-9B74-E2C0B8DFD19E}" dt="2025-10-02T07:34:29.146" v="4036" actId="948"/>
        <pc:sldMkLst>
          <pc:docMk/>
          <pc:sldMk cId="2421395443" sldId="277"/>
        </pc:sldMkLst>
        <pc:spChg chg="mod">
          <ac:chgData name="Nguyen Xuan Thanh" userId="b02a8ab5ab450b38" providerId="LiveId" clId="{5E98A275-45F5-40F7-9B74-E2C0B8DFD19E}" dt="2025-10-02T07:34:29.146" v="4036" actId="948"/>
          <ac:spMkLst>
            <pc:docMk/>
            <pc:sldMk cId="2421395443" sldId="277"/>
            <ac:spMk id="17" creationId="{00000000-0000-0000-0000-000000000000}"/>
          </ac:spMkLst>
        </pc:spChg>
      </pc:sldChg>
      <pc:sldChg chg="modSp del mod">
        <pc:chgData name="Nguyen Xuan Thanh" userId="b02a8ab5ab450b38" providerId="LiveId" clId="{5E98A275-45F5-40F7-9B74-E2C0B8DFD19E}" dt="2025-10-01T07:53:00.605" v="250" actId="47"/>
        <pc:sldMkLst>
          <pc:docMk/>
          <pc:sldMk cId="0" sldId="278"/>
        </pc:sldMkLst>
      </pc:sldChg>
      <pc:sldChg chg="addSp delSp modSp del mod">
        <pc:chgData name="Nguyen Xuan Thanh" userId="b02a8ab5ab450b38" providerId="LiveId" clId="{5E98A275-45F5-40F7-9B74-E2C0B8DFD19E}" dt="2025-10-01T07:53:06.322" v="251" actId="47"/>
        <pc:sldMkLst>
          <pc:docMk/>
          <pc:sldMk cId="0" sldId="279"/>
        </pc:sldMkLst>
      </pc:sldChg>
      <pc:sldChg chg="modSp add del mod">
        <pc:chgData name="Nguyen Xuan Thanh" userId="b02a8ab5ab450b38" providerId="LiveId" clId="{5E98A275-45F5-40F7-9B74-E2C0B8DFD19E}" dt="2025-10-02T06:44:41.017" v="2851" actId="47"/>
        <pc:sldMkLst>
          <pc:docMk/>
          <pc:sldMk cId="3318982228" sldId="329"/>
        </pc:sldMkLst>
        <pc:spChg chg="mod">
          <ac:chgData name="Nguyen Xuan Thanh" userId="b02a8ab5ab450b38" providerId="LiveId" clId="{5E98A275-45F5-40F7-9B74-E2C0B8DFD19E}" dt="2025-10-02T06:41:12.593" v="2751" actId="27636"/>
          <ac:spMkLst>
            <pc:docMk/>
            <pc:sldMk cId="3318982228" sldId="329"/>
            <ac:spMk id="3" creationId="{00000000-0000-0000-0000-000000000000}"/>
          </ac:spMkLst>
        </pc:spChg>
      </pc:sldChg>
      <pc:sldChg chg="add del">
        <pc:chgData name="Nguyen Xuan Thanh" userId="b02a8ab5ab450b38" providerId="LiveId" clId="{5E98A275-45F5-40F7-9B74-E2C0B8DFD19E}" dt="2025-10-02T06:44:42.668" v="2852" actId="47"/>
        <pc:sldMkLst>
          <pc:docMk/>
          <pc:sldMk cId="2260303830" sldId="330"/>
        </pc:sldMkLst>
      </pc:sldChg>
      <pc:sldChg chg="modSp add del mod">
        <pc:chgData name="Nguyen Xuan Thanh" userId="b02a8ab5ab450b38" providerId="LiveId" clId="{5E98A275-45F5-40F7-9B74-E2C0B8DFD19E}" dt="2025-10-02T06:45:20.069" v="2857" actId="47"/>
        <pc:sldMkLst>
          <pc:docMk/>
          <pc:sldMk cId="1989021121" sldId="331"/>
        </pc:sldMkLst>
        <pc:spChg chg="mod">
          <ac:chgData name="Nguyen Xuan Thanh" userId="b02a8ab5ab450b38" providerId="LiveId" clId="{5E98A275-45F5-40F7-9B74-E2C0B8DFD19E}" dt="2025-10-02T06:41:12.662" v="2752" actId="27636"/>
          <ac:spMkLst>
            <pc:docMk/>
            <pc:sldMk cId="1989021121" sldId="331"/>
            <ac:spMk id="3" creationId="{00000000-0000-0000-0000-000000000000}"/>
          </ac:spMkLst>
        </pc:spChg>
      </pc:sldChg>
      <pc:sldChg chg="addSp modSp add del">
        <pc:chgData name="Nguyen Xuan Thanh" userId="b02a8ab5ab450b38" providerId="LiveId" clId="{5E98A275-45F5-40F7-9B74-E2C0B8DFD19E}" dt="2025-10-02T06:39:44.617" v="2749" actId="47"/>
        <pc:sldMkLst>
          <pc:docMk/>
          <pc:sldMk cId="1365758290" sldId="543"/>
        </pc:sldMkLst>
        <pc:spChg chg="add mod">
          <ac:chgData name="Nguyen Xuan Thanh" userId="b02a8ab5ab450b38" providerId="LiveId" clId="{5E98A275-45F5-40F7-9B74-E2C0B8DFD19E}" dt="2025-10-02T06:19:12.945" v="2252"/>
          <ac:spMkLst>
            <pc:docMk/>
            <pc:sldMk cId="1365758290" sldId="543"/>
            <ac:spMk id="57" creationId="{2C461E9F-27EB-BA8A-22C7-FE3EB6EE4219}"/>
          </ac:spMkLst>
        </pc:spChg>
      </pc:sldChg>
      <pc:sldChg chg="addSp modSp new mod">
        <pc:chgData name="Nguyen Xuan Thanh" userId="b02a8ab5ab450b38" providerId="LiveId" clId="{5E98A275-45F5-40F7-9B74-E2C0B8DFD19E}" dt="2025-10-02T07:39:29.057" v="4074" actId="207"/>
        <pc:sldMkLst>
          <pc:docMk/>
          <pc:sldMk cId="3708012791" sldId="544"/>
        </pc:sldMkLst>
        <pc:spChg chg="add mod">
          <ac:chgData name="Nguyen Xuan Thanh" userId="b02a8ab5ab450b38" providerId="LiveId" clId="{5E98A275-45F5-40F7-9B74-E2C0B8DFD19E}" dt="2025-10-02T06:19:27.937" v="2254"/>
          <ac:spMkLst>
            <pc:docMk/>
            <pc:sldMk cId="3708012791" sldId="544"/>
            <ac:spMk id="2" creationId="{29F57984-8376-E61B-58EF-DD03004EFE9E}"/>
          </ac:spMkLst>
        </pc:spChg>
        <pc:spChg chg="add mod">
          <ac:chgData name="Nguyen Xuan Thanh" userId="b02a8ab5ab450b38" providerId="LiveId" clId="{5E98A275-45F5-40F7-9B74-E2C0B8DFD19E}" dt="2025-10-02T07:28:56.953" v="3971" actId="255"/>
          <ac:spMkLst>
            <pc:docMk/>
            <pc:sldMk cId="3708012791" sldId="544"/>
            <ac:spMk id="3" creationId="{54970868-AF97-4914-DB8D-D93609002308}"/>
          </ac:spMkLst>
        </pc:spChg>
        <pc:spChg chg="mod">
          <ac:chgData name="Nguyen Xuan Thanh" userId="b02a8ab5ab450b38" providerId="LiveId" clId="{5E98A275-45F5-40F7-9B74-E2C0B8DFD19E}" dt="2025-10-02T06:47:39.454" v="2940" actId="1038"/>
          <ac:spMkLst>
            <pc:docMk/>
            <pc:sldMk cId="3708012791" sldId="544"/>
            <ac:spMk id="6" creationId="{C3EC7E4C-3EC2-D331-1A9A-259460768226}"/>
          </ac:spMkLst>
        </pc:spChg>
        <pc:spChg chg="mod">
          <ac:chgData name="Nguyen Xuan Thanh" userId="b02a8ab5ab450b38" providerId="LiveId" clId="{5E98A275-45F5-40F7-9B74-E2C0B8DFD19E}" dt="2025-10-02T06:19:56.381" v="2258"/>
          <ac:spMkLst>
            <pc:docMk/>
            <pc:sldMk cId="3708012791" sldId="544"/>
            <ac:spMk id="11" creationId="{AE9407CA-5D16-5E5F-0E45-B2832DA78420}"/>
          </ac:spMkLst>
        </pc:spChg>
        <pc:spChg chg="mod">
          <ac:chgData name="Nguyen Xuan Thanh" userId="b02a8ab5ab450b38" providerId="LiveId" clId="{5E98A275-45F5-40F7-9B74-E2C0B8DFD19E}" dt="2025-10-02T06:47:39.454" v="2940" actId="1038"/>
          <ac:spMkLst>
            <pc:docMk/>
            <pc:sldMk cId="3708012791" sldId="544"/>
            <ac:spMk id="14" creationId="{4EA30CE1-4FF0-C6D6-326D-5C757962097B}"/>
          </ac:spMkLst>
        </pc:spChg>
        <pc:spChg chg="mod">
          <ac:chgData name="Nguyen Xuan Thanh" userId="b02a8ab5ab450b38" providerId="LiveId" clId="{5E98A275-45F5-40F7-9B74-E2C0B8DFD19E}" dt="2025-10-02T06:47:39.454" v="2940" actId="1038"/>
          <ac:spMkLst>
            <pc:docMk/>
            <pc:sldMk cId="3708012791" sldId="544"/>
            <ac:spMk id="17" creationId="{F86421C7-F059-43C4-F7BA-336856450434}"/>
          </ac:spMkLst>
        </pc:spChg>
        <pc:spChg chg="mod">
          <ac:chgData name="Nguyen Xuan Thanh" userId="b02a8ab5ab450b38" providerId="LiveId" clId="{5E98A275-45F5-40F7-9B74-E2C0B8DFD19E}" dt="2025-10-02T06:19:56.381" v="2258"/>
          <ac:spMkLst>
            <pc:docMk/>
            <pc:sldMk cId="3708012791" sldId="544"/>
            <ac:spMk id="21" creationId="{0D53FFE4-09F5-A9C3-A945-801536091A14}"/>
          </ac:spMkLst>
        </pc:spChg>
        <pc:spChg chg="mod">
          <ac:chgData name="Nguyen Xuan Thanh" userId="b02a8ab5ab450b38" providerId="LiveId" clId="{5E98A275-45F5-40F7-9B74-E2C0B8DFD19E}" dt="2025-10-02T06:47:39.454" v="2940" actId="1038"/>
          <ac:spMkLst>
            <pc:docMk/>
            <pc:sldMk cId="3708012791" sldId="544"/>
            <ac:spMk id="26" creationId="{1780D24C-D779-D685-6122-346A9C3FC011}"/>
          </ac:spMkLst>
        </pc:spChg>
        <pc:spChg chg="mod">
          <ac:chgData name="Nguyen Xuan Thanh" userId="b02a8ab5ab450b38" providerId="LiveId" clId="{5E98A275-45F5-40F7-9B74-E2C0B8DFD19E}" dt="2025-10-02T07:38:40.839" v="4070" actId="207"/>
          <ac:spMkLst>
            <pc:docMk/>
            <pc:sldMk cId="3708012791" sldId="544"/>
            <ac:spMk id="62" creationId="{24BBFD4A-9F88-A3CE-909A-767466BE9D79}"/>
          </ac:spMkLst>
        </pc:spChg>
        <pc:spChg chg="mod">
          <ac:chgData name="Nguyen Xuan Thanh" userId="b02a8ab5ab450b38" providerId="LiveId" clId="{5E98A275-45F5-40F7-9B74-E2C0B8DFD19E}" dt="2025-10-02T07:38:21.465" v="4067" actId="207"/>
          <ac:spMkLst>
            <pc:docMk/>
            <pc:sldMk cId="3708012791" sldId="544"/>
            <ac:spMk id="66" creationId="{198B2A2D-C302-714C-97BC-10CDBF30BA51}"/>
          </ac:spMkLst>
        </pc:spChg>
        <pc:spChg chg="mod">
          <ac:chgData name="Nguyen Xuan Thanh" userId="b02a8ab5ab450b38" providerId="LiveId" clId="{5E98A275-45F5-40F7-9B74-E2C0B8DFD19E}" dt="2025-10-02T06:19:56.381" v="2258"/>
          <ac:spMkLst>
            <pc:docMk/>
            <pc:sldMk cId="3708012791" sldId="544"/>
            <ac:spMk id="67" creationId="{BF4989C0-ED06-0DA6-06B9-D3EC1FCC036B}"/>
          </ac:spMkLst>
        </pc:spChg>
        <pc:spChg chg="mod">
          <ac:chgData name="Nguyen Xuan Thanh" userId="b02a8ab5ab450b38" providerId="LiveId" clId="{5E98A275-45F5-40F7-9B74-E2C0B8DFD19E}" dt="2025-10-02T07:38:27.921" v="4068" actId="207"/>
          <ac:spMkLst>
            <pc:docMk/>
            <pc:sldMk cId="3708012791" sldId="544"/>
            <ac:spMk id="70" creationId="{9B3C4164-798E-1A00-53F7-58349FF1B96D}"/>
          </ac:spMkLst>
        </pc:spChg>
        <pc:spChg chg="mod">
          <ac:chgData name="Nguyen Xuan Thanh" userId="b02a8ab5ab450b38" providerId="LiveId" clId="{5E98A275-45F5-40F7-9B74-E2C0B8DFD19E}" dt="2025-10-02T07:38:45.963" v="4071" actId="207"/>
          <ac:spMkLst>
            <pc:docMk/>
            <pc:sldMk cId="3708012791" sldId="544"/>
            <ac:spMk id="74" creationId="{B7987ED9-CF34-8B16-ED56-84DA08763262}"/>
          </ac:spMkLst>
        </pc:spChg>
        <pc:spChg chg="mod">
          <ac:chgData name="Nguyen Xuan Thanh" userId="b02a8ab5ab450b38" providerId="LiveId" clId="{5E98A275-45F5-40F7-9B74-E2C0B8DFD19E}" dt="2025-10-02T06:19:56.381" v="2258"/>
          <ac:spMkLst>
            <pc:docMk/>
            <pc:sldMk cId="3708012791" sldId="544"/>
            <ac:spMk id="75" creationId="{4250CD7F-9281-3799-5DBB-A5469D696750}"/>
          </ac:spMkLst>
        </pc:spChg>
        <pc:spChg chg="mod">
          <ac:chgData name="Nguyen Xuan Thanh" userId="b02a8ab5ab450b38" providerId="LiveId" clId="{5E98A275-45F5-40F7-9B74-E2C0B8DFD19E}" dt="2025-10-02T06:19:56.381" v="2258"/>
          <ac:spMkLst>
            <pc:docMk/>
            <pc:sldMk cId="3708012791" sldId="544"/>
            <ac:spMk id="77" creationId="{4C58DE0F-1DCB-7CBF-4BEC-52DECFD176D3}"/>
          </ac:spMkLst>
        </pc:spChg>
        <pc:spChg chg="mod">
          <ac:chgData name="Nguyen Xuan Thanh" userId="b02a8ab5ab450b38" providerId="LiveId" clId="{5E98A275-45F5-40F7-9B74-E2C0B8DFD19E}" dt="2025-10-02T07:38:53.031" v="4072" actId="207"/>
          <ac:spMkLst>
            <pc:docMk/>
            <pc:sldMk cId="3708012791" sldId="544"/>
            <ac:spMk id="78" creationId="{800F716F-DCEF-3B28-EC2C-67DC0CE2467A}"/>
          </ac:spMkLst>
        </pc:spChg>
        <pc:spChg chg="mod">
          <ac:chgData name="Nguyen Xuan Thanh" userId="b02a8ab5ab450b38" providerId="LiveId" clId="{5E98A275-45F5-40F7-9B74-E2C0B8DFD19E}" dt="2025-10-02T06:47:39.454" v="2940" actId="1038"/>
          <ac:spMkLst>
            <pc:docMk/>
            <pc:sldMk cId="3708012791" sldId="544"/>
            <ac:spMk id="79" creationId="{7129F7BB-B732-C3A4-F979-CBACD23CAC9A}"/>
          </ac:spMkLst>
        </pc:spChg>
        <pc:spChg chg="mod">
          <ac:chgData name="Nguyen Xuan Thanh" userId="b02a8ab5ab450b38" providerId="LiveId" clId="{5E98A275-45F5-40F7-9B74-E2C0B8DFD19E}" dt="2025-10-02T06:47:39.454" v="2940" actId="1038"/>
          <ac:spMkLst>
            <pc:docMk/>
            <pc:sldMk cId="3708012791" sldId="544"/>
            <ac:spMk id="83" creationId="{1578BB9E-6846-82CD-6F7E-D47B4AA3552A}"/>
          </ac:spMkLst>
        </pc:spChg>
        <pc:spChg chg="mod">
          <ac:chgData name="Nguyen Xuan Thanh" userId="b02a8ab5ab450b38" providerId="LiveId" clId="{5E98A275-45F5-40F7-9B74-E2C0B8DFD19E}" dt="2025-10-02T06:19:56.381" v="2258"/>
          <ac:spMkLst>
            <pc:docMk/>
            <pc:sldMk cId="3708012791" sldId="544"/>
            <ac:spMk id="85" creationId="{7DA3A304-9A4E-82B2-40A5-33AC16901412}"/>
          </ac:spMkLst>
        </pc:spChg>
        <pc:spChg chg="mod">
          <ac:chgData name="Nguyen Xuan Thanh" userId="b02a8ab5ab450b38" providerId="LiveId" clId="{5E98A275-45F5-40F7-9B74-E2C0B8DFD19E}" dt="2025-10-02T06:47:39.454" v="2940" actId="1038"/>
          <ac:spMkLst>
            <pc:docMk/>
            <pc:sldMk cId="3708012791" sldId="544"/>
            <ac:spMk id="87" creationId="{B7F7DCA9-BF6B-4573-AEE3-F33E69920A90}"/>
          </ac:spMkLst>
        </pc:spChg>
        <pc:spChg chg="mod">
          <ac:chgData name="Nguyen Xuan Thanh" userId="b02a8ab5ab450b38" providerId="LiveId" clId="{5E98A275-45F5-40F7-9B74-E2C0B8DFD19E}" dt="2025-10-02T06:19:56.381" v="2258"/>
          <ac:spMkLst>
            <pc:docMk/>
            <pc:sldMk cId="3708012791" sldId="544"/>
            <ac:spMk id="89" creationId="{73AF4EFE-51C4-A944-3B69-B69D2B195EC5}"/>
          </ac:spMkLst>
        </pc:spChg>
        <pc:spChg chg="mod">
          <ac:chgData name="Nguyen Xuan Thanh" userId="b02a8ab5ab450b38" providerId="LiveId" clId="{5E98A275-45F5-40F7-9B74-E2C0B8DFD19E}" dt="2025-10-02T06:47:39.454" v="2940" actId="1038"/>
          <ac:spMkLst>
            <pc:docMk/>
            <pc:sldMk cId="3708012791" sldId="544"/>
            <ac:spMk id="91" creationId="{50007304-8F85-E963-D41F-81911002B81D}"/>
          </ac:spMkLst>
        </pc:spChg>
        <pc:spChg chg="mod">
          <ac:chgData name="Nguyen Xuan Thanh" userId="b02a8ab5ab450b38" providerId="LiveId" clId="{5E98A275-45F5-40F7-9B74-E2C0B8DFD19E}" dt="2025-10-02T07:39:29.057" v="4074" actId="207"/>
          <ac:spMkLst>
            <pc:docMk/>
            <pc:sldMk cId="3708012791" sldId="544"/>
            <ac:spMk id="112" creationId="{AB49FA88-C0E3-5860-5F4F-8966CC4A5386}"/>
          </ac:spMkLst>
        </pc:spChg>
        <pc:spChg chg="mod">
          <ac:chgData name="Nguyen Xuan Thanh" userId="b02a8ab5ab450b38" providerId="LiveId" clId="{5E98A275-45F5-40F7-9B74-E2C0B8DFD19E}" dt="2025-10-02T07:39:24.288" v="4073" actId="207"/>
          <ac:spMkLst>
            <pc:docMk/>
            <pc:sldMk cId="3708012791" sldId="544"/>
            <ac:spMk id="116" creationId="{7F3596FE-3A50-C204-1875-32205A946264}"/>
          </ac:spMkLst>
        </pc:spChg>
        <pc:spChg chg="mod">
          <ac:chgData name="Nguyen Xuan Thanh" userId="b02a8ab5ab450b38" providerId="LiveId" clId="{5E98A275-45F5-40F7-9B74-E2C0B8DFD19E}" dt="2025-10-02T07:38:16.744" v="4066" actId="207"/>
          <ac:spMkLst>
            <pc:docMk/>
            <pc:sldMk cId="3708012791" sldId="544"/>
            <ac:spMk id="118" creationId="{3087B0BE-44DF-E2E1-5A63-719C40181947}"/>
          </ac:spMkLst>
        </pc:spChg>
        <pc:spChg chg="mod">
          <ac:chgData name="Nguyen Xuan Thanh" userId="b02a8ab5ab450b38" providerId="LiveId" clId="{5E98A275-45F5-40F7-9B74-E2C0B8DFD19E}" dt="2025-10-02T06:47:39.454" v="2940" actId="1038"/>
          <ac:spMkLst>
            <pc:docMk/>
            <pc:sldMk cId="3708012791" sldId="544"/>
            <ac:spMk id="119" creationId="{4CDE9D83-787F-51E3-39C7-814B3D097553}"/>
          </ac:spMkLst>
        </pc:spChg>
        <pc:spChg chg="mod">
          <ac:chgData name="Nguyen Xuan Thanh" userId="b02a8ab5ab450b38" providerId="LiveId" clId="{5E98A275-45F5-40F7-9B74-E2C0B8DFD19E}" dt="2025-10-02T07:38:35.746" v="4069" actId="207"/>
          <ac:spMkLst>
            <pc:docMk/>
            <pc:sldMk cId="3708012791" sldId="544"/>
            <ac:spMk id="122" creationId="{148832D0-22A5-5042-DAD1-A2E4BFCDABE1}"/>
          </ac:spMkLst>
        </pc:spChg>
        <pc:spChg chg="mod">
          <ac:chgData name="Nguyen Xuan Thanh" userId="b02a8ab5ab450b38" providerId="LiveId" clId="{5E98A275-45F5-40F7-9B74-E2C0B8DFD19E}" dt="2025-10-02T06:47:39.454" v="2940" actId="1038"/>
          <ac:spMkLst>
            <pc:docMk/>
            <pc:sldMk cId="3708012791" sldId="544"/>
            <ac:spMk id="125" creationId="{740FE021-4DC3-CBA7-8B7A-3DB361FB5CDF}"/>
          </ac:spMkLst>
        </pc:spChg>
        <pc:spChg chg="mod">
          <ac:chgData name="Nguyen Xuan Thanh" userId="b02a8ab5ab450b38" providerId="LiveId" clId="{5E98A275-45F5-40F7-9B74-E2C0B8DFD19E}" dt="2025-10-02T07:38:05.518" v="4064" actId="207"/>
          <ac:spMkLst>
            <pc:docMk/>
            <pc:sldMk cId="3708012791" sldId="544"/>
            <ac:spMk id="126" creationId="{AFEEA9D5-3E67-21CD-25CB-41197080D7C1}"/>
          </ac:spMkLst>
        </pc:spChg>
        <pc:spChg chg="mod">
          <ac:chgData name="Nguyen Xuan Thanh" userId="b02a8ab5ab450b38" providerId="LiveId" clId="{5E98A275-45F5-40F7-9B74-E2C0B8DFD19E}" dt="2025-10-02T07:37:59.730" v="4063" actId="207"/>
          <ac:spMkLst>
            <pc:docMk/>
            <pc:sldMk cId="3708012791" sldId="544"/>
            <ac:spMk id="130" creationId="{CB0C01DB-F8CE-E408-7391-1FBCFCCD6F3B}"/>
          </ac:spMkLst>
        </pc:spChg>
        <pc:spChg chg="mod">
          <ac:chgData name="Nguyen Xuan Thanh" userId="b02a8ab5ab450b38" providerId="LiveId" clId="{5E98A275-45F5-40F7-9B74-E2C0B8DFD19E}" dt="2025-10-02T06:19:56.381" v="2258"/>
          <ac:spMkLst>
            <pc:docMk/>
            <pc:sldMk cId="3708012791" sldId="544"/>
            <ac:spMk id="131" creationId="{4050B738-AC70-B5A3-C50D-39C3A35E1763}"/>
          </ac:spMkLst>
        </pc:spChg>
      </pc:sldChg>
      <pc:sldChg chg="addSp modSp new mod ord">
        <pc:chgData name="Nguyen Xuan Thanh" userId="b02a8ab5ab450b38" providerId="LiveId" clId="{5E98A275-45F5-40F7-9B74-E2C0B8DFD19E}" dt="2025-10-02T07:31:21.488" v="4007" actId="14100"/>
        <pc:sldMkLst>
          <pc:docMk/>
          <pc:sldMk cId="1100552745" sldId="545"/>
        </pc:sldMkLst>
        <pc:spChg chg="add mod">
          <ac:chgData name="Nguyen Xuan Thanh" userId="b02a8ab5ab450b38" providerId="LiveId" clId="{5E98A275-45F5-40F7-9B74-E2C0B8DFD19E}" dt="2025-10-02T06:23:01.171" v="2351"/>
          <ac:spMkLst>
            <pc:docMk/>
            <pc:sldMk cId="1100552745" sldId="545"/>
            <ac:spMk id="2" creationId="{89B29E6D-B5E9-6A66-2684-CCFF25430034}"/>
          </ac:spMkLst>
        </pc:spChg>
        <pc:spChg chg="add mod">
          <ac:chgData name="Nguyen Xuan Thanh" userId="b02a8ab5ab450b38" providerId="LiveId" clId="{5E98A275-45F5-40F7-9B74-E2C0B8DFD19E}" dt="2025-10-02T07:31:21.488" v="4007" actId="14100"/>
          <ac:spMkLst>
            <pc:docMk/>
            <pc:sldMk cId="1100552745" sldId="545"/>
            <ac:spMk id="3" creationId="{779EF1B5-80FE-CF72-651E-ADC47F1455FB}"/>
          </ac:spMkLst>
        </pc:spChg>
        <pc:spChg chg="add mod">
          <ac:chgData name="Nguyen Xuan Thanh" userId="b02a8ab5ab450b38" providerId="LiveId" clId="{5E98A275-45F5-40F7-9B74-E2C0B8DFD19E}" dt="2025-10-02T07:29:56.088" v="3980" actId="14100"/>
          <ac:spMkLst>
            <pc:docMk/>
            <pc:sldMk cId="1100552745" sldId="545"/>
            <ac:spMk id="4" creationId="{1F095610-E681-E5DB-4AF3-28C0114473B2}"/>
          </ac:spMkLst>
        </pc:spChg>
      </pc:sldChg>
      <pc:sldChg chg="add del">
        <pc:chgData name="Nguyen Xuan Thanh" userId="b02a8ab5ab450b38" providerId="LiveId" clId="{5E98A275-45F5-40F7-9B74-E2C0B8DFD19E}" dt="2025-10-02T06:19:48.589" v="2257"/>
        <pc:sldMkLst>
          <pc:docMk/>
          <pc:sldMk cId="1579203488" sldId="545"/>
        </pc:sldMkLst>
      </pc:sldChg>
      <pc:sldChg chg="modSp add del mod">
        <pc:chgData name="Nguyen Xuan Thanh" userId="b02a8ab5ab450b38" providerId="LiveId" clId="{5E98A275-45F5-40F7-9B74-E2C0B8DFD19E}" dt="2025-10-02T06:34:15.337" v="2619" actId="47"/>
        <pc:sldMkLst>
          <pc:docMk/>
          <pc:sldMk cId="601318399" sldId="554"/>
        </pc:sldMkLst>
        <pc:spChg chg="mod">
          <ac:chgData name="Nguyen Xuan Thanh" userId="b02a8ab5ab450b38" providerId="LiveId" clId="{5E98A275-45F5-40F7-9B74-E2C0B8DFD19E}" dt="2025-10-02T06:32:29.955" v="2534" actId="27636"/>
          <ac:spMkLst>
            <pc:docMk/>
            <pc:sldMk cId="601318399" sldId="554"/>
            <ac:spMk id="2" creationId="{8CFDB340-E432-598A-0D3E-449949E546E4}"/>
          </ac:spMkLst>
        </pc:spChg>
      </pc:sldChg>
      <pc:sldChg chg="modSp add del mod">
        <pc:chgData name="Nguyen Xuan Thanh" userId="b02a8ab5ab450b38" providerId="LiveId" clId="{5E98A275-45F5-40F7-9B74-E2C0B8DFD19E}" dt="2025-10-02T06:34:18.516" v="2620" actId="47"/>
        <pc:sldMkLst>
          <pc:docMk/>
          <pc:sldMk cId="952477606" sldId="555"/>
        </pc:sldMkLst>
        <pc:spChg chg="mod">
          <ac:chgData name="Nguyen Xuan Thanh" userId="b02a8ab5ab450b38" providerId="LiveId" clId="{5E98A275-45F5-40F7-9B74-E2C0B8DFD19E}" dt="2025-10-02T06:32:29.971" v="2535" actId="27636"/>
          <ac:spMkLst>
            <pc:docMk/>
            <pc:sldMk cId="952477606" sldId="555"/>
            <ac:spMk id="2" creationId="{00F40145-F2B3-4613-7FFB-FC7716840AB8}"/>
          </ac:spMkLst>
        </pc:spChg>
      </pc:sldChg>
      <pc:sldChg chg="add del">
        <pc:chgData name="Nguyen Xuan Thanh" userId="b02a8ab5ab450b38" providerId="LiveId" clId="{5E98A275-45F5-40F7-9B74-E2C0B8DFD19E}" dt="2025-10-02T06:35:07.544" v="2682" actId="47"/>
        <pc:sldMkLst>
          <pc:docMk/>
          <pc:sldMk cId="3573277285" sldId="556"/>
        </pc:sldMkLst>
      </pc:sldChg>
      <pc:sldChg chg="add del">
        <pc:chgData name="Nguyen Xuan Thanh" userId="b02a8ab5ab450b38" providerId="LiveId" clId="{5E98A275-45F5-40F7-9B74-E2C0B8DFD19E}" dt="2025-10-02T06:37:02.343" v="2748" actId="47"/>
        <pc:sldMkLst>
          <pc:docMk/>
          <pc:sldMk cId="167134886" sldId="557"/>
        </pc:sldMkLst>
      </pc:sldChg>
      <pc:sldChg chg="addSp modSp new mod">
        <pc:chgData name="Nguyen Xuan Thanh" userId="b02a8ab5ab450b38" providerId="LiveId" clId="{5E98A275-45F5-40F7-9B74-E2C0B8DFD19E}" dt="2025-10-02T07:30:32.951" v="3987" actId="255"/>
        <pc:sldMkLst>
          <pc:docMk/>
          <pc:sldMk cId="1536013109" sldId="558"/>
        </pc:sldMkLst>
        <pc:spChg chg="add mod">
          <ac:chgData name="Nguyen Xuan Thanh" userId="b02a8ab5ab450b38" providerId="LiveId" clId="{5E98A275-45F5-40F7-9B74-E2C0B8DFD19E}" dt="2025-10-02T06:33:18.600" v="2547" actId="1076"/>
          <ac:spMkLst>
            <pc:docMk/>
            <pc:sldMk cId="1536013109" sldId="558"/>
            <ac:spMk id="2" creationId="{5F8DBAF6-947A-392B-8435-A58F03FFDB9B}"/>
          </ac:spMkLst>
        </pc:spChg>
        <pc:spChg chg="add mod">
          <ac:chgData name="Nguyen Xuan Thanh" userId="b02a8ab5ab450b38" providerId="LiveId" clId="{5E98A275-45F5-40F7-9B74-E2C0B8DFD19E}" dt="2025-10-02T07:30:32.951" v="3987" actId="255"/>
          <ac:spMkLst>
            <pc:docMk/>
            <pc:sldMk cId="1536013109" sldId="558"/>
            <ac:spMk id="3" creationId="{E049A372-8D02-DCAD-CF81-A1F7576546E8}"/>
          </ac:spMkLst>
        </pc:spChg>
        <pc:picChg chg="add mod">
          <ac:chgData name="Nguyen Xuan Thanh" userId="b02a8ab5ab450b38" providerId="LiveId" clId="{5E98A275-45F5-40F7-9B74-E2C0B8DFD19E}" dt="2025-10-02T06:33:50.680" v="2616" actId="1076"/>
          <ac:picMkLst>
            <pc:docMk/>
            <pc:sldMk cId="1536013109" sldId="558"/>
            <ac:picMk id="4" creationId="{606CD579-E876-7BA8-069B-54FFF29BAA1E}"/>
          </ac:picMkLst>
        </pc:picChg>
      </pc:sldChg>
      <pc:sldChg chg="addSp modSp add">
        <pc:chgData name="Nguyen Xuan Thanh" userId="b02a8ab5ab450b38" providerId="LiveId" clId="{5E98A275-45F5-40F7-9B74-E2C0B8DFD19E}" dt="2025-10-02T06:34:08.834" v="2618"/>
        <pc:sldMkLst>
          <pc:docMk/>
          <pc:sldMk cId="2094239797" sldId="559"/>
        </pc:sldMkLst>
        <pc:spChg chg="add mod">
          <ac:chgData name="Nguyen Xuan Thanh" userId="b02a8ab5ab450b38" providerId="LiveId" clId="{5E98A275-45F5-40F7-9B74-E2C0B8DFD19E}" dt="2025-10-02T06:33:58.641" v="2617"/>
          <ac:spMkLst>
            <pc:docMk/>
            <pc:sldMk cId="2094239797" sldId="559"/>
            <ac:spMk id="3" creationId="{BDC641A8-CB6E-7AF5-F799-80252F540639}"/>
          </ac:spMkLst>
        </pc:spChg>
        <pc:picChg chg="add mod">
          <ac:chgData name="Nguyen Xuan Thanh" userId="b02a8ab5ab450b38" providerId="LiveId" clId="{5E98A275-45F5-40F7-9B74-E2C0B8DFD19E}" dt="2025-10-02T06:34:08.834" v="2618"/>
          <ac:picMkLst>
            <pc:docMk/>
            <pc:sldMk cId="2094239797" sldId="559"/>
            <ac:picMk id="4" creationId="{4454CF64-684E-9EC7-A375-A091187DA168}"/>
          </ac:picMkLst>
        </pc:picChg>
      </pc:sldChg>
      <pc:sldChg chg="addSp modSp add mod">
        <pc:chgData name="Nguyen Xuan Thanh" userId="b02a8ab5ab450b38" providerId="LiveId" clId="{5E98A275-45F5-40F7-9B74-E2C0B8DFD19E}" dt="2025-10-02T07:31:48.168" v="4011" actId="255"/>
        <pc:sldMkLst>
          <pc:docMk/>
          <pc:sldMk cId="3666214334" sldId="560"/>
        </pc:sldMkLst>
        <pc:spChg chg="add mod">
          <ac:chgData name="Nguyen Xuan Thanh" userId="b02a8ab5ab450b38" providerId="LiveId" clId="{5E98A275-45F5-40F7-9B74-E2C0B8DFD19E}" dt="2025-10-02T07:31:48.168" v="4011" actId="255"/>
          <ac:spMkLst>
            <pc:docMk/>
            <pc:sldMk cId="3666214334" sldId="560"/>
            <ac:spMk id="3" creationId="{FA0F9943-FB27-C0D6-9F00-1B3E3ED1A6ED}"/>
          </ac:spMkLst>
        </pc:spChg>
        <pc:picChg chg="add mod">
          <ac:chgData name="Nguyen Xuan Thanh" userId="b02a8ab5ab450b38" providerId="LiveId" clId="{5E98A275-45F5-40F7-9B74-E2C0B8DFD19E}" dt="2025-10-02T06:35:19.016" v="2693" actId="1036"/>
          <ac:picMkLst>
            <pc:docMk/>
            <pc:sldMk cId="3666214334" sldId="560"/>
            <ac:picMk id="4" creationId="{6A2E2C02-9C3D-2ABF-0366-58CA775FEAF0}"/>
          </ac:picMkLst>
        </pc:picChg>
        <pc:picChg chg="add mod">
          <ac:chgData name="Nguyen Xuan Thanh" userId="b02a8ab5ab450b38" providerId="LiveId" clId="{5E98A275-45F5-40F7-9B74-E2C0B8DFD19E}" dt="2025-10-02T06:35:16.894" v="2688" actId="1036"/>
          <ac:picMkLst>
            <pc:docMk/>
            <pc:sldMk cId="3666214334" sldId="560"/>
            <ac:picMk id="5" creationId="{F658E28C-B8DB-389A-C5AB-8AF8A57FFF18}"/>
          </ac:picMkLst>
        </pc:picChg>
      </pc:sldChg>
      <pc:sldChg chg="addSp modSp add mod">
        <pc:chgData name="Nguyen Xuan Thanh" userId="b02a8ab5ab450b38" providerId="LiveId" clId="{5E98A275-45F5-40F7-9B74-E2C0B8DFD19E}" dt="2025-10-02T07:32:00.338" v="4013" actId="255"/>
        <pc:sldMkLst>
          <pc:docMk/>
          <pc:sldMk cId="3014368816" sldId="561"/>
        </pc:sldMkLst>
        <pc:spChg chg="add mod">
          <ac:chgData name="Nguyen Xuan Thanh" userId="b02a8ab5ab450b38" providerId="LiveId" clId="{5E98A275-45F5-40F7-9B74-E2C0B8DFD19E}" dt="2025-10-02T07:32:00.338" v="4013" actId="255"/>
          <ac:spMkLst>
            <pc:docMk/>
            <pc:sldMk cId="3014368816" sldId="561"/>
            <ac:spMk id="3" creationId="{FB398402-490E-6CC2-A115-2F4FC5E6EC06}"/>
          </ac:spMkLst>
        </pc:spChg>
        <pc:picChg chg="add mod">
          <ac:chgData name="Nguyen Xuan Thanh" userId="b02a8ab5ab450b38" providerId="LiveId" clId="{5E98A275-45F5-40F7-9B74-E2C0B8DFD19E}" dt="2025-10-02T06:36:05.053" v="2742" actId="1035"/>
          <ac:picMkLst>
            <pc:docMk/>
            <pc:sldMk cId="3014368816" sldId="561"/>
            <ac:picMk id="4" creationId="{B8DCDCC9-73D1-C166-A8A1-B434DD79E00F}"/>
          </ac:picMkLst>
        </pc:picChg>
        <pc:picChg chg="add mod">
          <ac:chgData name="Nguyen Xuan Thanh" userId="b02a8ab5ab450b38" providerId="LiveId" clId="{5E98A275-45F5-40F7-9B74-E2C0B8DFD19E}" dt="2025-10-02T06:36:09.166" v="2747" actId="1035"/>
          <ac:picMkLst>
            <pc:docMk/>
            <pc:sldMk cId="3014368816" sldId="561"/>
            <ac:picMk id="5" creationId="{F143F45B-B0F1-C92E-738B-6F6CE7AB7AF2}"/>
          </ac:picMkLst>
        </pc:picChg>
      </pc:sldChg>
      <pc:sldChg chg="modSp add del mod">
        <pc:chgData name="Nguyen Xuan Thanh" userId="b02a8ab5ab450b38" providerId="LiveId" clId="{5E98A275-45F5-40F7-9B74-E2C0B8DFD19E}" dt="2025-10-02T07:02:05.037" v="3083" actId="2696"/>
        <pc:sldMkLst>
          <pc:docMk/>
          <pc:sldMk cId="2012868683" sldId="562"/>
        </pc:sldMkLst>
        <pc:spChg chg="mod">
          <ac:chgData name="Nguyen Xuan Thanh" userId="b02a8ab5ab450b38" providerId="LiveId" clId="{5E98A275-45F5-40F7-9B74-E2C0B8DFD19E}" dt="2025-10-02T06:45:31.600" v="2859" actId="1076"/>
          <ac:spMkLst>
            <pc:docMk/>
            <pc:sldMk cId="2012868683" sldId="562"/>
            <ac:spMk id="4" creationId="{4A807A79-7EF8-296F-533B-9A2E52D29761}"/>
          </ac:spMkLst>
        </pc:spChg>
      </pc:sldChg>
      <pc:sldChg chg="modSp add mod">
        <pc:chgData name="Nguyen Xuan Thanh" userId="b02a8ab5ab450b38" providerId="LiveId" clId="{5E98A275-45F5-40F7-9B74-E2C0B8DFD19E}" dt="2025-10-02T07:32:36.704" v="4021" actId="255"/>
        <pc:sldMkLst>
          <pc:docMk/>
          <pc:sldMk cId="2877216283" sldId="562"/>
        </pc:sldMkLst>
        <pc:spChg chg="mod">
          <ac:chgData name="Nguyen Xuan Thanh" userId="b02a8ab5ab450b38" providerId="LiveId" clId="{5E98A275-45F5-40F7-9B74-E2C0B8DFD19E}" dt="2025-10-02T07:32:36.704" v="4021" actId="255"/>
          <ac:spMkLst>
            <pc:docMk/>
            <pc:sldMk cId="2877216283" sldId="562"/>
            <ac:spMk id="4" creationId="{4A807A79-7EF8-296F-533B-9A2E52D29761}"/>
          </ac:spMkLst>
        </pc:spChg>
        <pc:spChg chg="mod">
          <ac:chgData name="Nguyen Xuan Thanh" userId="b02a8ab5ab450b38" providerId="LiveId" clId="{5E98A275-45F5-40F7-9B74-E2C0B8DFD19E}" dt="2025-10-02T07:32:25.467" v="4019" actId="122"/>
          <ac:spMkLst>
            <pc:docMk/>
            <pc:sldMk cId="2877216283" sldId="562"/>
            <ac:spMk id="25" creationId="{33BB45B3-3F07-2CC3-AB4B-E2162673D66F}"/>
          </ac:spMkLst>
        </pc:spChg>
      </pc:sldChg>
      <pc:sldChg chg="add del">
        <pc:chgData name="Nguyen Xuan Thanh" userId="b02a8ab5ab450b38" providerId="LiveId" clId="{5E98A275-45F5-40F7-9B74-E2C0B8DFD19E}" dt="2025-10-02T06:43:40.245" v="2844" actId="47"/>
        <pc:sldMkLst>
          <pc:docMk/>
          <pc:sldMk cId="3010000398" sldId="563"/>
        </pc:sldMkLst>
      </pc:sldChg>
      <pc:sldChg chg="addSp modSp add mod modTransition modAnim">
        <pc:chgData name="Nguyen Xuan Thanh" userId="b02a8ab5ab450b38" providerId="LiveId" clId="{5E98A275-45F5-40F7-9B74-E2C0B8DFD19E}" dt="2025-10-02T07:35:39.242" v="4046" actId="207"/>
        <pc:sldMkLst>
          <pc:docMk/>
          <pc:sldMk cId="4120441752" sldId="563"/>
        </pc:sldMkLst>
        <pc:spChg chg="add mod">
          <ac:chgData name="Nguyen Xuan Thanh" userId="b02a8ab5ab450b38" providerId="LiveId" clId="{5E98A275-45F5-40F7-9B74-E2C0B8DFD19E}" dt="2025-10-02T07:35:39.242" v="4046" actId="207"/>
          <ac:spMkLst>
            <pc:docMk/>
            <pc:sldMk cId="4120441752" sldId="563"/>
            <ac:spMk id="4" creationId="{DCD922CD-41F3-81E6-1B08-5CAE4CFEE668}"/>
          </ac:spMkLst>
        </pc:spChg>
        <pc:spChg chg="mod">
          <ac:chgData name="Nguyen Xuan Thanh" userId="b02a8ab5ab450b38" providerId="LiveId" clId="{5E98A275-45F5-40F7-9B74-E2C0B8DFD19E}" dt="2025-10-02T06:43:56.159" v="2846" actId="6549"/>
          <ac:spMkLst>
            <pc:docMk/>
            <pc:sldMk cId="4120441752" sldId="563"/>
            <ac:spMk id="7" creationId="{68644C21-E6CA-31E2-7E8C-C7C3EE7639F4}"/>
          </ac:spMkLst>
        </pc:spChg>
      </pc:sldChg>
      <pc:sldChg chg="addSp delSp modSp add mod modTransition delAnim modAnim">
        <pc:chgData name="Nguyen Xuan Thanh" userId="b02a8ab5ab450b38" providerId="LiveId" clId="{5E98A275-45F5-40F7-9B74-E2C0B8DFD19E}" dt="2025-10-02T07:36:56.662" v="4060" actId="207"/>
        <pc:sldMkLst>
          <pc:docMk/>
          <pc:sldMk cId="4030458367" sldId="564"/>
        </pc:sldMkLst>
        <pc:spChg chg="del">
          <ac:chgData name="Nguyen Xuan Thanh" userId="b02a8ab5ab450b38" providerId="LiveId" clId="{5E98A275-45F5-40F7-9B74-E2C0B8DFD19E}" dt="2025-10-02T06:45:02.913" v="2854" actId="478"/>
          <ac:spMkLst>
            <pc:docMk/>
            <pc:sldMk cId="4030458367" sldId="564"/>
            <ac:spMk id="4" creationId="{64744060-2825-01B5-ECF2-00A7FEFFB7E6}"/>
          </ac:spMkLst>
        </pc:spChg>
        <pc:spChg chg="add mod">
          <ac:chgData name="Nguyen Xuan Thanh" userId="b02a8ab5ab450b38" providerId="LiveId" clId="{5E98A275-45F5-40F7-9B74-E2C0B8DFD19E}" dt="2025-10-02T07:36:56.662" v="4060" actId="207"/>
          <ac:spMkLst>
            <pc:docMk/>
            <pc:sldMk cId="4030458367" sldId="564"/>
            <ac:spMk id="8" creationId="{A09DD418-58D4-B0B7-2AD2-D4D3B6412F46}"/>
          </ac:spMkLst>
        </pc:spChg>
      </pc:sldChg>
      <pc:sldChg chg="delSp modSp add mod">
        <pc:chgData name="Nguyen Xuan Thanh" userId="b02a8ab5ab450b38" providerId="LiveId" clId="{5E98A275-45F5-40F7-9B74-E2C0B8DFD19E}" dt="2025-10-02T07:37:08.915" v="4061" actId="2711"/>
        <pc:sldMkLst>
          <pc:docMk/>
          <pc:sldMk cId="2917865319" sldId="565"/>
        </pc:sldMkLst>
        <pc:spChg chg="mod">
          <ac:chgData name="Nguyen Xuan Thanh" userId="b02a8ab5ab450b38" providerId="LiveId" clId="{5E98A275-45F5-40F7-9B74-E2C0B8DFD19E}" dt="2025-10-02T07:09:05.729" v="3114" actId="1076"/>
          <ac:spMkLst>
            <pc:docMk/>
            <pc:sldMk cId="2917865319" sldId="565"/>
            <ac:spMk id="2" creationId="{3EB4E35B-7D33-D073-4B3D-1E1415F4429B}"/>
          </ac:spMkLst>
        </pc:spChg>
        <pc:spChg chg="del">
          <ac:chgData name="Nguyen Xuan Thanh" userId="b02a8ab5ab450b38" providerId="LiveId" clId="{5E98A275-45F5-40F7-9B74-E2C0B8DFD19E}" dt="2025-10-02T06:46:06.950" v="2861" actId="478"/>
          <ac:spMkLst>
            <pc:docMk/>
            <pc:sldMk cId="2917865319" sldId="565"/>
            <ac:spMk id="4" creationId="{B99CCF01-2655-65B7-75EA-1D03A88F5702}"/>
          </ac:spMkLst>
        </pc:spChg>
        <pc:spChg chg="mod">
          <ac:chgData name="Nguyen Xuan Thanh" userId="b02a8ab5ab450b38" providerId="LiveId" clId="{5E98A275-45F5-40F7-9B74-E2C0B8DFD19E}" dt="2025-10-02T07:37:08.915" v="4061" actId="2711"/>
          <ac:spMkLst>
            <pc:docMk/>
            <pc:sldMk cId="2917865319" sldId="565"/>
            <ac:spMk id="25" creationId="{E7A6E426-FBD6-5B55-36D5-6622042D2BA1}"/>
          </ac:spMkLst>
        </pc:spChg>
      </pc:sldChg>
      <pc:sldChg chg="add del">
        <pc:chgData name="Nguyen Xuan Thanh" userId="b02a8ab5ab450b38" providerId="LiveId" clId="{5E98A275-45F5-40F7-9B74-E2C0B8DFD19E}" dt="2025-10-02T07:14:26.959" v="3161" actId="47"/>
        <pc:sldMkLst>
          <pc:docMk/>
          <pc:sldMk cId="2928205720" sldId="596"/>
        </pc:sldMkLst>
      </pc:sldChg>
      <pc:sldChg chg="addSp delSp modSp add del mod">
        <pc:chgData name="Nguyen Xuan Thanh" userId="b02a8ab5ab450b38" providerId="LiveId" clId="{5E98A275-45F5-40F7-9B74-E2C0B8DFD19E}" dt="2025-10-02T07:15:44.153" v="3298" actId="47"/>
        <pc:sldMkLst>
          <pc:docMk/>
          <pc:sldMk cId="1174065907" sldId="599"/>
        </pc:sldMkLst>
        <pc:spChg chg="mod">
          <ac:chgData name="Nguyen Xuan Thanh" userId="b02a8ab5ab450b38" providerId="LiveId" clId="{5E98A275-45F5-40F7-9B74-E2C0B8DFD19E}" dt="2025-10-02T07:13:42.372" v="3126" actId="27636"/>
          <ac:spMkLst>
            <pc:docMk/>
            <pc:sldMk cId="1174065907" sldId="599"/>
            <ac:spMk id="2" creationId="{150D71F9-40FC-3F08-D868-D5836387B95E}"/>
          </ac:spMkLst>
        </pc:spChg>
        <pc:spChg chg="add mod">
          <ac:chgData name="Nguyen Xuan Thanh" userId="b02a8ab5ab450b38" providerId="LiveId" clId="{5E98A275-45F5-40F7-9B74-E2C0B8DFD19E}" dt="2025-10-02T07:15:37.430" v="3296" actId="21"/>
          <ac:spMkLst>
            <pc:docMk/>
            <pc:sldMk cId="1174065907" sldId="599"/>
            <ac:spMk id="4" creationId="{DA73A33E-0058-C11F-ED38-E16DEC9D457B}"/>
          </ac:spMkLst>
        </pc:spChg>
        <pc:picChg chg="del">
          <ac:chgData name="Nguyen Xuan Thanh" userId="b02a8ab5ab450b38" providerId="LiveId" clId="{5E98A275-45F5-40F7-9B74-E2C0B8DFD19E}" dt="2025-10-02T07:15:37.430" v="3296" actId="21"/>
          <ac:picMkLst>
            <pc:docMk/>
            <pc:sldMk cId="1174065907" sldId="599"/>
            <ac:picMk id="7" creationId="{3C92DC39-7BC9-BBC0-7359-9A930E977CC0}"/>
          </ac:picMkLst>
        </pc:picChg>
      </pc:sldChg>
      <pc:sldChg chg="addSp delSp modSp add del mod">
        <pc:chgData name="Nguyen Xuan Thanh" userId="b02a8ab5ab450b38" providerId="LiveId" clId="{5E98A275-45F5-40F7-9B74-E2C0B8DFD19E}" dt="2025-10-02T07:16:27.108" v="3381" actId="47"/>
        <pc:sldMkLst>
          <pc:docMk/>
          <pc:sldMk cId="636872274" sldId="600"/>
        </pc:sldMkLst>
        <pc:spChg chg="add mod">
          <ac:chgData name="Nguyen Xuan Thanh" userId="b02a8ab5ab450b38" providerId="LiveId" clId="{5E98A275-45F5-40F7-9B74-E2C0B8DFD19E}" dt="2025-10-02T07:16:20.043" v="3379" actId="21"/>
          <ac:spMkLst>
            <pc:docMk/>
            <pc:sldMk cId="636872274" sldId="600"/>
            <ac:spMk id="4" creationId="{2FD9638A-33C9-E7AF-97E3-3B4453108E10}"/>
          </ac:spMkLst>
        </pc:spChg>
        <pc:picChg chg="del">
          <ac:chgData name="Nguyen Xuan Thanh" userId="b02a8ab5ab450b38" providerId="LiveId" clId="{5E98A275-45F5-40F7-9B74-E2C0B8DFD19E}" dt="2025-10-02T07:16:20.043" v="3379" actId="21"/>
          <ac:picMkLst>
            <pc:docMk/>
            <pc:sldMk cId="636872274" sldId="600"/>
            <ac:picMk id="7" creationId="{F6A72959-C877-2217-4643-0F68D3201BAC}"/>
          </ac:picMkLst>
        </pc:picChg>
      </pc:sldChg>
      <pc:sldChg chg="addSp delSp modSp add del mod">
        <pc:chgData name="Nguyen Xuan Thanh" userId="b02a8ab5ab450b38" providerId="LiveId" clId="{5E98A275-45F5-40F7-9B74-E2C0B8DFD19E}" dt="2025-10-02T07:16:55.925" v="3431" actId="47"/>
        <pc:sldMkLst>
          <pc:docMk/>
          <pc:sldMk cId="1198390454" sldId="616"/>
        </pc:sldMkLst>
        <pc:spChg chg="mod">
          <ac:chgData name="Nguyen Xuan Thanh" userId="b02a8ab5ab450b38" providerId="LiveId" clId="{5E98A275-45F5-40F7-9B74-E2C0B8DFD19E}" dt="2025-10-02T07:13:42.384" v="3127" actId="27636"/>
          <ac:spMkLst>
            <pc:docMk/>
            <pc:sldMk cId="1198390454" sldId="616"/>
            <ac:spMk id="2" creationId="{A5B36A0A-05AB-46D5-A005-5303C16CF4DA}"/>
          </ac:spMkLst>
        </pc:spChg>
        <pc:spChg chg="add mod">
          <ac:chgData name="Nguyen Xuan Thanh" userId="b02a8ab5ab450b38" providerId="LiveId" clId="{5E98A275-45F5-40F7-9B74-E2C0B8DFD19E}" dt="2025-10-02T07:16:50.565" v="3429" actId="21"/>
          <ac:spMkLst>
            <pc:docMk/>
            <pc:sldMk cId="1198390454" sldId="616"/>
            <ac:spMk id="4" creationId="{2839439E-8492-8FF8-3200-32A790C3607F}"/>
          </ac:spMkLst>
        </pc:spChg>
        <pc:picChg chg="del">
          <ac:chgData name="Nguyen Xuan Thanh" userId="b02a8ab5ab450b38" providerId="LiveId" clId="{5E98A275-45F5-40F7-9B74-E2C0B8DFD19E}" dt="2025-10-02T07:16:50.565" v="3429" actId="21"/>
          <ac:picMkLst>
            <pc:docMk/>
            <pc:sldMk cId="1198390454" sldId="616"/>
            <ac:picMk id="7" creationId="{33D5E128-39E0-9847-6863-8E687C35109D}"/>
          </ac:picMkLst>
        </pc:picChg>
      </pc:sldChg>
      <pc:sldChg chg="addSp delSp modSp add del mod">
        <pc:chgData name="Nguyen Xuan Thanh" userId="b02a8ab5ab450b38" providerId="LiveId" clId="{5E98A275-45F5-40F7-9B74-E2C0B8DFD19E}" dt="2025-10-02T07:17:20.832" v="3438" actId="47"/>
        <pc:sldMkLst>
          <pc:docMk/>
          <pc:sldMk cId="259249971" sldId="617"/>
        </pc:sldMkLst>
        <pc:spChg chg="mod">
          <ac:chgData name="Nguyen Xuan Thanh" userId="b02a8ab5ab450b38" providerId="LiveId" clId="{5E98A275-45F5-40F7-9B74-E2C0B8DFD19E}" dt="2025-10-02T07:13:42.384" v="3128" actId="27636"/>
          <ac:spMkLst>
            <pc:docMk/>
            <pc:sldMk cId="259249971" sldId="617"/>
            <ac:spMk id="2" creationId="{45F6151B-CC5C-4102-BCD2-8D6C9AD1E96F}"/>
          </ac:spMkLst>
        </pc:spChg>
        <pc:spChg chg="add mod">
          <ac:chgData name="Nguyen Xuan Thanh" userId="b02a8ab5ab450b38" providerId="LiveId" clId="{5E98A275-45F5-40F7-9B74-E2C0B8DFD19E}" dt="2025-10-02T07:17:08.343" v="3434" actId="21"/>
          <ac:spMkLst>
            <pc:docMk/>
            <pc:sldMk cId="259249971" sldId="617"/>
            <ac:spMk id="4" creationId="{80CC91EA-3361-A3DF-01F9-67EECFE18232}"/>
          </ac:spMkLst>
        </pc:spChg>
        <pc:picChg chg="del">
          <ac:chgData name="Nguyen Xuan Thanh" userId="b02a8ab5ab450b38" providerId="LiveId" clId="{5E98A275-45F5-40F7-9B74-E2C0B8DFD19E}" dt="2025-10-02T07:17:08.343" v="3434" actId="21"/>
          <ac:picMkLst>
            <pc:docMk/>
            <pc:sldMk cId="259249971" sldId="617"/>
            <ac:picMk id="7" creationId="{C35CEDF7-0BCA-6316-2AA1-556074500FE7}"/>
          </ac:picMkLst>
        </pc:picChg>
        <pc:picChg chg="del">
          <ac:chgData name="Nguyen Xuan Thanh" userId="b02a8ab5ab450b38" providerId="LiveId" clId="{5E98A275-45F5-40F7-9B74-E2C0B8DFD19E}" dt="2025-10-02T07:17:14.012" v="3436" actId="21"/>
          <ac:picMkLst>
            <pc:docMk/>
            <pc:sldMk cId="259249971" sldId="617"/>
            <ac:picMk id="9" creationId="{69574DE5-7A03-679A-2CDF-AEC0F53914EB}"/>
          </ac:picMkLst>
        </pc:picChg>
      </pc:sldChg>
      <pc:sldChg chg="addSp modSp add mod">
        <pc:chgData name="Nguyen Xuan Thanh" userId="b02a8ab5ab450b38" providerId="LiveId" clId="{5E98A275-45F5-40F7-9B74-E2C0B8DFD19E}" dt="2025-10-02T07:15:29.715" v="3294" actId="1076"/>
        <pc:sldMkLst>
          <pc:docMk/>
          <pc:sldMk cId="2489661819" sldId="618"/>
        </pc:sldMkLst>
        <pc:spChg chg="mod">
          <ac:chgData name="Nguyen Xuan Thanh" userId="b02a8ab5ab450b38" providerId="LiveId" clId="{5E98A275-45F5-40F7-9B74-E2C0B8DFD19E}" dt="2025-10-02T07:15:29.715" v="3294" actId="1076"/>
          <ac:spMkLst>
            <pc:docMk/>
            <pc:sldMk cId="2489661819" sldId="618"/>
            <ac:spMk id="25" creationId="{4512D10F-D824-E391-03B5-0C3A8D73CA89}"/>
          </ac:spMkLst>
        </pc:spChg>
        <pc:picChg chg="add mod">
          <ac:chgData name="Nguyen Xuan Thanh" userId="b02a8ab5ab450b38" providerId="LiveId" clId="{5E98A275-45F5-40F7-9B74-E2C0B8DFD19E}" dt="2025-10-02T07:14:23.871" v="3160"/>
          <ac:picMkLst>
            <pc:docMk/>
            <pc:sldMk cId="2489661819" sldId="618"/>
            <ac:picMk id="4" creationId="{E9202130-2C79-E43B-F86F-6A09724D2BF8}"/>
          </ac:picMkLst>
        </pc:picChg>
      </pc:sldChg>
      <pc:sldChg chg="addSp delSp modSp add mod">
        <pc:chgData name="Nguyen Xuan Thanh" userId="b02a8ab5ab450b38" providerId="LiveId" clId="{5E98A275-45F5-40F7-9B74-E2C0B8DFD19E}" dt="2025-10-02T07:15:39.822" v="3297"/>
        <pc:sldMkLst>
          <pc:docMk/>
          <pc:sldMk cId="1702525815" sldId="619"/>
        </pc:sldMkLst>
        <pc:spChg chg="mod">
          <ac:chgData name="Nguyen Xuan Thanh" userId="b02a8ab5ab450b38" providerId="LiveId" clId="{5E98A275-45F5-40F7-9B74-E2C0B8DFD19E}" dt="2025-10-02T07:15:06.452" v="3258" actId="1038"/>
          <ac:spMkLst>
            <pc:docMk/>
            <pc:sldMk cId="1702525815" sldId="619"/>
            <ac:spMk id="25" creationId="{DDAA4F9C-1CFC-E84B-A0A5-C310988FBD82}"/>
          </ac:spMkLst>
        </pc:spChg>
        <pc:picChg chg="del">
          <ac:chgData name="Nguyen Xuan Thanh" userId="b02a8ab5ab450b38" providerId="LiveId" clId="{5E98A275-45F5-40F7-9B74-E2C0B8DFD19E}" dt="2025-10-02T07:15:34.306" v="3295" actId="478"/>
          <ac:picMkLst>
            <pc:docMk/>
            <pc:sldMk cId="1702525815" sldId="619"/>
            <ac:picMk id="4" creationId="{243923B5-C361-0693-26CB-B605323F2AB4}"/>
          </ac:picMkLst>
        </pc:picChg>
        <pc:picChg chg="add mod">
          <ac:chgData name="Nguyen Xuan Thanh" userId="b02a8ab5ab450b38" providerId="LiveId" clId="{5E98A275-45F5-40F7-9B74-E2C0B8DFD19E}" dt="2025-10-02T07:15:39.822" v="3297"/>
          <ac:picMkLst>
            <pc:docMk/>
            <pc:sldMk cId="1702525815" sldId="619"/>
            <ac:picMk id="7" creationId="{3C92DC39-7BC9-BBC0-7359-9A930E977CC0}"/>
          </ac:picMkLst>
        </pc:picChg>
      </pc:sldChg>
      <pc:sldChg chg="addSp delSp modSp add mod">
        <pc:chgData name="Nguyen Xuan Thanh" userId="b02a8ab5ab450b38" providerId="LiveId" clId="{5E98A275-45F5-40F7-9B74-E2C0B8DFD19E}" dt="2025-10-02T07:16:22.439" v="3380"/>
        <pc:sldMkLst>
          <pc:docMk/>
          <pc:sldMk cId="2436209953" sldId="620"/>
        </pc:sldMkLst>
        <pc:spChg chg="mod">
          <ac:chgData name="Nguyen Xuan Thanh" userId="b02a8ab5ab450b38" providerId="LiveId" clId="{5E98A275-45F5-40F7-9B74-E2C0B8DFD19E}" dt="2025-10-02T07:16:15.979" v="3378" actId="20577"/>
          <ac:spMkLst>
            <pc:docMk/>
            <pc:sldMk cId="2436209953" sldId="620"/>
            <ac:spMk id="25" creationId="{A2CD824A-5684-A969-126B-8C526F749C3D}"/>
          </ac:spMkLst>
        </pc:spChg>
        <pc:picChg chg="add mod">
          <ac:chgData name="Nguyen Xuan Thanh" userId="b02a8ab5ab450b38" providerId="LiveId" clId="{5E98A275-45F5-40F7-9B74-E2C0B8DFD19E}" dt="2025-10-02T07:16:22.439" v="3380"/>
          <ac:picMkLst>
            <pc:docMk/>
            <pc:sldMk cId="2436209953" sldId="620"/>
            <ac:picMk id="4" creationId="{F6A72959-C877-2217-4643-0F68D3201BAC}"/>
          </ac:picMkLst>
        </pc:picChg>
        <pc:picChg chg="del">
          <ac:chgData name="Nguyen Xuan Thanh" userId="b02a8ab5ab450b38" providerId="LiveId" clId="{5E98A275-45F5-40F7-9B74-E2C0B8DFD19E}" dt="2025-10-02T07:15:58.439" v="3300" actId="478"/>
          <ac:picMkLst>
            <pc:docMk/>
            <pc:sldMk cId="2436209953" sldId="620"/>
            <ac:picMk id="7" creationId="{0E152F06-437E-F6A0-3906-BA147DA92BB2}"/>
          </ac:picMkLst>
        </pc:picChg>
      </pc:sldChg>
      <pc:sldChg chg="addSp delSp modSp add mod">
        <pc:chgData name="Nguyen Xuan Thanh" userId="b02a8ab5ab450b38" providerId="LiveId" clId="{5E98A275-45F5-40F7-9B74-E2C0B8DFD19E}" dt="2025-10-02T07:40:09.197" v="4076" actId="1076"/>
        <pc:sldMkLst>
          <pc:docMk/>
          <pc:sldMk cId="1726268896" sldId="621"/>
        </pc:sldMkLst>
        <pc:spChg chg="mod">
          <ac:chgData name="Nguyen Xuan Thanh" userId="b02a8ab5ab450b38" providerId="LiveId" clId="{5E98A275-45F5-40F7-9B74-E2C0B8DFD19E}" dt="2025-10-02T07:16:45.566" v="3428" actId="20577"/>
          <ac:spMkLst>
            <pc:docMk/>
            <pc:sldMk cId="1726268896" sldId="621"/>
            <ac:spMk id="25" creationId="{548CFCB8-FF9F-8497-0D11-6453CFA921A0}"/>
          </ac:spMkLst>
        </pc:spChg>
        <pc:picChg chg="del">
          <ac:chgData name="Nguyen Xuan Thanh" userId="b02a8ab5ab450b38" providerId="LiveId" clId="{5E98A275-45F5-40F7-9B74-E2C0B8DFD19E}" dt="2025-10-02T07:16:35.853" v="3383" actId="478"/>
          <ac:picMkLst>
            <pc:docMk/>
            <pc:sldMk cId="1726268896" sldId="621"/>
            <ac:picMk id="4" creationId="{6B2F14A7-5E1F-E440-B942-2ECD824BA636}"/>
          </ac:picMkLst>
        </pc:picChg>
        <pc:picChg chg="add mod">
          <ac:chgData name="Nguyen Xuan Thanh" userId="b02a8ab5ab450b38" providerId="LiveId" clId="{5E98A275-45F5-40F7-9B74-E2C0B8DFD19E}" dt="2025-10-02T07:40:09.197" v="4076" actId="1076"/>
          <ac:picMkLst>
            <pc:docMk/>
            <pc:sldMk cId="1726268896" sldId="621"/>
            <ac:picMk id="7" creationId="{33D5E128-39E0-9847-6863-8E687C35109D}"/>
          </ac:picMkLst>
        </pc:picChg>
      </pc:sldChg>
      <pc:sldChg chg="addSp delSp modSp add mod">
        <pc:chgData name="Nguyen Xuan Thanh" userId="b02a8ab5ab450b38" providerId="LiveId" clId="{5E98A275-45F5-40F7-9B74-E2C0B8DFD19E}" dt="2025-10-02T07:40:18.061" v="4078" actId="14100"/>
        <pc:sldMkLst>
          <pc:docMk/>
          <pc:sldMk cId="2204336624" sldId="622"/>
        </pc:sldMkLst>
        <pc:picChg chg="add mod">
          <ac:chgData name="Nguyen Xuan Thanh" userId="b02a8ab5ab450b38" providerId="LiveId" clId="{5E98A275-45F5-40F7-9B74-E2C0B8DFD19E}" dt="2025-10-02T07:40:18.061" v="4078" actId="14100"/>
          <ac:picMkLst>
            <pc:docMk/>
            <pc:sldMk cId="2204336624" sldId="622"/>
            <ac:picMk id="4" creationId="{C35CEDF7-0BCA-6316-2AA1-556074500FE7}"/>
          </ac:picMkLst>
        </pc:picChg>
        <pc:picChg chg="del">
          <ac:chgData name="Nguyen Xuan Thanh" userId="b02a8ab5ab450b38" providerId="LiveId" clId="{5E98A275-45F5-40F7-9B74-E2C0B8DFD19E}" dt="2025-10-02T07:17:04.286" v="3433" actId="478"/>
          <ac:picMkLst>
            <pc:docMk/>
            <pc:sldMk cId="2204336624" sldId="622"/>
            <ac:picMk id="7" creationId="{834ADEE3-DC1C-326A-BE79-C5F697368C85}"/>
          </ac:picMkLst>
        </pc:picChg>
        <pc:picChg chg="add mod">
          <ac:chgData name="Nguyen Xuan Thanh" userId="b02a8ab5ab450b38" providerId="LiveId" clId="{5E98A275-45F5-40F7-9B74-E2C0B8DFD19E}" dt="2025-10-02T07:40:14.013" v="4077" actId="14100"/>
          <ac:picMkLst>
            <pc:docMk/>
            <pc:sldMk cId="2204336624" sldId="622"/>
            <ac:picMk id="9" creationId="{69574DE5-7A03-679A-2CDF-AEC0F53914EB}"/>
          </ac:picMkLst>
        </pc:picChg>
      </pc:sldChg>
    </pc:docChg>
  </pc:docChgLst>
  <pc:docChgLst>
    <pc:chgData name="Nguyen Xuan Thanh" userId="b02a8ab5ab450b38" providerId="LiveId" clId="{AF0638D5-3784-43AD-A02D-845044C81294}"/>
    <pc:docChg chg="addSld modSld">
      <pc:chgData name="Nguyen Xuan Thanh" userId="b02a8ab5ab450b38" providerId="LiveId" clId="{AF0638D5-3784-43AD-A02D-845044C81294}" dt="2025-10-03T23:29:11.005" v="23" actId="1076"/>
      <pc:docMkLst>
        <pc:docMk/>
      </pc:docMkLst>
      <pc:sldChg chg="addSp modSp add mod">
        <pc:chgData name="Nguyen Xuan Thanh" userId="b02a8ab5ab450b38" providerId="LiveId" clId="{AF0638D5-3784-43AD-A02D-845044C81294}" dt="2025-10-03T23:29:11.005" v="23" actId="1076"/>
        <pc:sldMkLst>
          <pc:docMk/>
          <pc:sldMk cId="3202023033" sldId="657"/>
        </pc:sldMkLst>
        <pc:spChg chg="mod">
          <ac:chgData name="Nguyen Xuan Thanh" userId="b02a8ab5ab450b38" providerId="LiveId" clId="{AF0638D5-3784-43AD-A02D-845044C81294}" dt="2025-10-03T23:28:12.404" v="12" actId="20577"/>
          <ac:spMkLst>
            <pc:docMk/>
            <pc:sldMk cId="3202023033" sldId="657"/>
            <ac:spMk id="2" creationId="{4F3C0409-ECBE-A010-6D0F-A3A4230D7EC0}"/>
          </ac:spMkLst>
        </pc:spChg>
        <pc:spChg chg="add mod ord">
          <ac:chgData name="Nguyen Xuan Thanh" userId="b02a8ab5ab450b38" providerId="LiveId" clId="{AF0638D5-3784-43AD-A02D-845044C81294}" dt="2025-10-03T23:29:09.171" v="22" actId="167"/>
          <ac:spMkLst>
            <pc:docMk/>
            <pc:sldMk cId="3202023033" sldId="657"/>
            <ac:spMk id="3" creationId="{035F44FC-D563-D692-EC37-F3F50EF0A834}"/>
          </ac:spMkLst>
        </pc:spChg>
        <pc:picChg chg="mod">
          <ac:chgData name="Nguyen Xuan Thanh" userId="b02a8ab5ab450b38" providerId="LiveId" clId="{AF0638D5-3784-43AD-A02D-845044C81294}" dt="2025-10-03T23:29:11.005" v="23" actId="1076"/>
          <ac:picMkLst>
            <pc:docMk/>
            <pc:sldMk cId="3202023033" sldId="657"/>
            <ac:picMk id="5" creationId="{D627B077-1665-E56E-34F5-A0DB46B961D8}"/>
          </ac:picMkLst>
        </pc:picChg>
      </pc:sldChg>
      <pc:sldChg chg="addSp modSp add mod">
        <pc:chgData name="Nguyen Xuan Thanh" userId="b02a8ab5ab450b38" providerId="LiveId" clId="{AF0638D5-3784-43AD-A02D-845044C81294}" dt="2025-10-03T23:28:37.763" v="14" actId="167"/>
        <pc:sldMkLst>
          <pc:docMk/>
          <pc:sldMk cId="2342425068" sldId="659"/>
        </pc:sldMkLst>
        <pc:spChg chg="mod">
          <ac:chgData name="Nguyen Xuan Thanh" userId="b02a8ab5ab450b38" providerId="LiveId" clId="{AF0638D5-3784-43AD-A02D-845044C81294}" dt="2025-10-03T23:26:48.977" v="2" actId="14100"/>
          <ac:spMkLst>
            <pc:docMk/>
            <pc:sldMk cId="2342425068" sldId="659"/>
            <ac:spMk id="2" creationId="{60D33B6C-4927-99C2-D20D-B2DE3F329F68}"/>
          </ac:spMkLst>
        </pc:spChg>
        <pc:spChg chg="add mod ord">
          <ac:chgData name="Nguyen Xuan Thanh" userId="b02a8ab5ab450b38" providerId="LiveId" clId="{AF0638D5-3784-43AD-A02D-845044C81294}" dt="2025-10-03T23:28:37.763" v="14" actId="167"/>
          <ac:spMkLst>
            <pc:docMk/>
            <pc:sldMk cId="2342425068" sldId="659"/>
            <ac:spMk id="3" creationId="{438D57E5-1C79-45FA-F709-9D5F0586AFBC}"/>
          </ac:spMkLst>
        </pc:spChg>
        <pc:picChg chg="mod">
          <ac:chgData name="Nguyen Xuan Thanh" userId="b02a8ab5ab450b38" providerId="LiveId" clId="{AF0638D5-3784-43AD-A02D-845044C81294}" dt="2025-10-03T23:26:44.270" v="1" actId="1076"/>
          <ac:picMkLst>
            <pc:docMk/>
            <pc:sldMk cId="2342425068" sldId="659"/>
            <ac:picMk id="4" creationId="{6AEB5E48-F009-FC59-8BC2-D574A8564819}"/>
          </ac:picMkLst>
        </pc:picChg>
      </pc:sldChg>
      <pc:sldChg chg="addSp modSp add mod">
        <pc:chgData name="Nguyen Xuan Thanh" userId="b02a8ab5ab450b38" providerId="LiveId" clId="{AF0638D5-3784-43AD-A02D-845044C81294}" dt="2025-10-03T23:28:48.192" v="16" actId="167"/>
        <pc:sldMkLst>
          <pc:docMk/>
          <pc:sldMk cId="545305373" sldId="662"/>
        </pc:sldMkLst>
        <pc:spChg chg="mod">
          <ac:chgData name="Nguyen Xuan Thanh" userId="b02a8ab5ab450b38" providerId="LiveId" clId="{AF0638D5-3784-43AD-A02D-845044C81294}" dt="2025-10-03T23:26:53.563" v="3" actId="14100"/>
          <ac:spMkLst>
            <pc:docMk/>
            <pc:sldMk cId="545305373" sldId="662"/>
            <ac:spMk id="2" creationId="{8BC84657-16F0-8901-748A-7D8128C3D971}"/>
          </ac:spMkLst>
        </pc:spChg>
        <pc:spChg chg="add mod ord">
          <ac:chgData name="Nguyen Xuan Thanh" userId="b02a8ab5ab450b38" providerId="LiveId" clId="{AF0638D5-3784-43AD-A02D-845044C81294}" dt="2025-10-03T23:28:48.192" v="16" actId="167"/>
          <ac:spMkLst>
            <pc:docMk/>
            <pc:sldMk cId="545305373" sldId="662"/>
            <ac:spMk id="3" creationId="{CE29796C-9504-2298-FA15-03527B27B40E}"/>
          </ac:spMkLst>
        </pc:spChg>
      </pc:sldChg>
      <pc:sldChg chg="addSp modSp add mod">
        <pc:chgData name="Nguyen Xuan Thanh" userId="b02a8ab5ab450b38" providerId="LiveId" clId="{AF0638D5-3784-43AD-A02D-845044C81294}" dt="2025-10-03T23:28:59.568" v="20" actId="1076"/>
        <pc:sldMkLst>
          <pc:docMk/>
          <pc:sldMk cId="735754218" sldId="665"/>
        </pc:sldMkLst>
        <pc:spChg chg="mod">
          <ac:chgData name="Nguyen Xuan Thanh" userId="b02a8ab5ab450b38" providerId="LiveId" clId="{AF0638D5-3784-43AD-A02D-845044C81294}" dt="2025-10-03T23:27:36.344" v="5" actId="14100"/>
          <ac:spMkLst>
            <pc:docMk/>
            <pc:sldMk cId="735754218" sldId="665"/>
            <ac:spMk id="2" creationId="{07471232-0B93-4630-F851-7C75344F711B}"/>
          </ac:spMkLst>
        </pc:spChg>
        <pc:spChg chg="add mod ord">
          <ac:chgData name="Nguyen Xuan Thanh" userId="b02a8ab5ab450b38" providerId="LiveId" clId="{AF0638D5-3784-43AD-A02D-845044C81294}" dt="2025-10-03T23:28:56.234" v="18" actId="167"/>
          <ac:spMkLst>
            <pc:docMk/>
            <pc:sldMk cId="735754218" sldId="665"/>
            <ac:spMk id="3" creationId="{A0DE805D-91C7-8BA4-0DE8-85DF8258042A}"/>
          </ac:spMkLst>
        </pc:spChg>
        <pc:picChg chg="mod">
          <ac:chgData name="Nguyen Xuan Thanh" userId="b02a8ab5ab450b38" providerId="LiveId" clId="{AF0638D5-3784-43AD-A02D-845044C81294}" dt="2025-10-03T23:28:59.568" v="20" actId="1076"/>
          <ac:picMkLst>
            <pc:docMk/>
            <pc:sldMk cId="735754218" sldId="665"/>
            <ac:picMk id="5" creationId="{8BC2043A-C551-D391-F85F-7A8BAC93EA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BC45-5047-9164-F926-D1EF023BF9A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B5C71A-6263-45AE-7D6B-9B5E8C50A76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C0D3308-C100-3F97-B0D9-01D6AF8003C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5301C94-266D-8F5F-3722-B97CDE4CBC3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F8D7C66-5F67-6A5D-669A-093A828B722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58FA0F7C-7706-5FFD-D056-29DC5540E6A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F410A43-AA11-C8F4-1D0B-613B8041F28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5553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AB06-29AF-2B48-6BDB-FF5C8A3971F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15D3C0-BC25-A563-13EB-C1E22D3D9E2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40F3558-14C8-5022-78DF-6FB969AAFF8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AFE1708-6BA9-6710-AF58-8E737DD8F99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063A8E0-D430-BBFF-8520-D5E1993F011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5C5EB1A9-C237-4563-5AEA-B2AD5BA81A9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7662B38-55EC-326E-5710-473E303B01C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6907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7E615-6E65-EDD7-E010-82DA64D6B91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73D7B-7DE6-7C08-A4F3-0D2B9FE49CE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E1B76C9-64E0-BBC9-0624-9A868C99276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2389765-1B1C-8A3B-C941-B6E489492C7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0339CD8-8360-F46E-33DF-5C5B81A871F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67478666-8164-8945-47AB-6307F22E29A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0ADE554-E5DE-BCE2-270F-88B9CC72345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9292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E80E-FAD7-DDBF-4BCD-DF8B2541520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3EF873-DBBB-39EB-A7BE-D995E0551BE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817056B-FCAA-3633-5039-A17CB097875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B95CB36-E088-07FF-7A56-F8156651518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3D22C03-4AE6-7456-5C0A-1D273AF6BDC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56B2D7C3-DCF9-AACB-018C-BF8BDAA86BB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3F12142-6D02-2416-72BA-1E02222DE93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15195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35BE-40ED-E042-B7D6-DECF4FB3B79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BAE092-D326-B1CC-1A2F-A2307B94CE3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95159CE-558C-5091-91BE-6BFB11DF583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A46BE40-3D4D-FCD3-B52D-421B3E607BD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5DEEEED-CF76-EE76-4111-541968A988F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D5EC023C-DC79-B00B-E6F6-8AA39FBB34F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F7BC734-13F5-6881-EE16-53D2275D569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1519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3D46-5566-CF5B-0CE6-4ECEED321B4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AF9856-A05C-3C35-EB63-FAF1C8634E1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E3A241E-5050-F9E5-162B-014AE190113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EBD0445-7C64-DAAB-822E-D7DB58E8142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E6F1728-28EA-9D23-2527-5952123256F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129CC06F-F4CE-8374-06B9-6C23A8A307C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6FE121C-3403-BD2E-6A6D-0EE80535A4C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4309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6871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BBE85-7E92-2D24-91DA-29BA14FB360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8FD8DC-CE3B-80C8-E99A-73D89C32500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A961152-87D5-3469-E849-EBC6F4AEC64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E291D53-0689-40CD-A531-B04E8562283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0B23B0F-4960-1B78-5003-24FBFD78820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CC7C6538-4905-95F9-5E06-D31F088737F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E0DE9C7-63EC-7937-BA9C-216E03627A9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1501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36869-D035-822E-CDCF-DA4D3A16E6F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DDAB54-C3DB-37CE-EA42-723E497806A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D1D7556-20D0-6A50-FA78-2301811E90D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71E7ABE-BFBC-8168-9C52-30899DED2C3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F1D0E73-1DD8-F4F7-5A31-5F71D6A4CD4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BF2154BD-B110-F095-AF09-7EEF4B30DEC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E7A6859-8C8C-C689-FF0D-FEDCA3A4A69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7179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F4270-1C90-ADC9-FA11-B63525EC7C6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A43F9C-4424-98DD-516D-DC1E63BE828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AD437CD-70EF-FD33-5B9B-0B28B074CEA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7CDF9A4-D4DF-0635-65CF-A67242C84A1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DE48B91-E7D2-B6FB-97AF-0612912811E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a:extLst>
              <a:ext uri="{FF2B5EF4-FFF2-40B4-BE49-F238E27FC236}">
                <a16:creationId xmlns:a16="http://schemas.microsoft.com/office/drawing/2014/main" id="{A57FFBF7-8941-4532-F0DF-4720D5842E8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818A9DE-9D2C-28DC-B51B-4FFA5BDCCAE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8996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svg"/><Relationship Id="rId10" Type="http://schemas.openxmlformats.org/officeDocument/2006/relationships/image" Target="../media/image23.svg"/><Relationship Id="rId4" Type="http://schemas.openxmlformats.org/officeDocument/2006/relationships/image" Target="../media/image3.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8.png"/><Relationship Id="rId5" Type="http://schemas.openxmlformats.org/officeDocument/2006/relationships/image" Target="../media/image4.svg"/><Relationship Id="rId10" Type="http://schemas.openxmlformats.org/officeDocument/2006/relationships/image" Target="../media/image27.svg"/><Relationship Id="rId4" Type="http://schemas.openxmlformats.org/officeDocument/2006/relationships/image" Target="../media/image3.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pn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384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12" name="Freeform 12"/>
          <p:cNvSpPr/>
          <p:nvPr/>
        </p:nvSpPr>
        <p:spPr>
          <a:xfrm>
            <a:off x="5943600" y="539413"/>
            <a:ext cx="7729290" cy="878342"/>
          </a:xfrm>
          <a:custGeom>
            <a:avLst/>
            <a:gdLst/>
            <a:ahLst/>
            <a:cxnLst/>
            <a:rect l="l" t="t" r="r" b="b"/>
            <a:pathLst>
              <a:path w="18066936" h="2401094">
                <a:moveTo>
                  <a:pt x="0" y="0"/>
                </a:moveTo>
                <a:lnTo>
                  <a:pt x="18066936" y="0"/>
                </a:lnTo>
                <a:lnTo>
                  <a:pt x="18066936" y="2401094"/>
                </a:lnTo>
                <a:lnTo>
                  <a:pt x="0" y="2401094"/>
                </a:lnTo>
                <a:close/>
              </a:path>
            </a:pathLst>
          </a:custGeom>
          <a:solidFill>
            <a:srgbClr val="000000">
              <a:alpha val="0"/>
            </a:srgbClr>
          </a:solidFill>
        </p:spPr>
        <p:txBody>
          <a:bodyPr/>
          <a:lstStyle/>
          <a:p>
            <a:pPr algn="ctr"/>
            <a:r>
              <a:rPr lang="en-US" sz="2400" b="1" dirty="0" err="1">
                <a:solidFill>
                  <a:srgbClr val="0000CC"/>
                </a:solidFill>
                <a:latin typeface="Arial" panose="020B0604020202020204" pitchFamily="34" charset="0"/>
                <a:cs typeface="Arial" panose="020B0604020202020204" pitchFamily="34" charset="0"/>
              </a:rPr>
              <a:t>SỞ</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GIÁO</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DỤC</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VÀ</a:t>
            </a:r>
            <a:r>
              <a:rPr lang="en-US" sz="2400" b="1" dirty="0">
                <a:solidFill>
                  <a:srgbClr val="0000CC"/>
                </a:solidFill>
                <a:latin typeface="Arial" panose="020B0604020202020204" pitchFamily="34" charset="0"/>
                <a:cs typeface="Arial" panose="020B0604020202020204" pitchFamily="34" charset="0"/>
              </a:rPr>
              <a:t> ĐÀO </a:t>
            </a:r>
            <a:r>
              <a:rPr lang="en-US" sz="2400" b="1" dirty="0" err="1">
                <a:solidFill>
                  <a:srgbClr val="0000CC"/>
                </a:solidFill>
                <a:latin typeface="Arial" panose="020B0604020202020204" pitchFamily="34" charset="0"/>
                <a:cs typeface="Arial" panose="020B0604020202020204" pitchFamily="34" charset="0"/>
              </a:rPr>
              <a:t>TẠO</a:t>
            </a:r>
            <a:r>
              <a:rPr lang="en-US" sz="2400" b="1" dirty="0">
                <a:solidFill>
                  <a:srgbClr val="0000CC"/>
                </a:solidFill>
                <a:latin typeface="Arial" panose="020B0604020202020204" pitchFamily="34" charset="0"/>
                <a:cs typeface="Arial" panose="020B0604020202020204" pitchFamily="34" charset="0"/>
              </a:rPr>
              <a:t> HÀ </a:t>
            </a:r>
            <a:r>
              <a:rPr lang="en-US" sz="2400" b="1" dirty="0" err="1">
                <a:solidFill>
                  <a:srgbClr val="0000CC"/>
                </a:solidFill>
                <a:latin typeface="Arial" panose="020B0604020202020204" pitchFamily="34" charset="0"/>
                <a:cs typeface="Arial" panose="020B0604020202020204" pitchFamily="34" charset="0"/>
              </a:rPr>
              <a:t>NỘI</a:t>
            </a:r>
            <a:endParaRPr lang="en-US" sz="2400" b="1" dirty="0">
              <a:solidFill>
                <a:srgbClr val="0000CC"/>
              </a:solidFill>
              <a:latin typeface="Arial" panose="020B0604020202020204" pitchFamily="34" charset="0"/>
              <a:cs typeface="Arial" panose="020B0604020202020204" pitchFamily="34" charset="0"/>
            </a:endParaRPr>
          </a:p>
          <a:p>
            <a:pPr algn="ctr"/>
            <a:r>
              <a:rPr lang="en-US" sz="2400" b="1" dirty="0">
                <a:solidFill>
                  <a:srgbClr val="0000CC"/>
                </a:solidFill>
                <a:latin typeface="Arial" panose="020B0604020202020204" pitchFamily="34" charset="0"/>
                <a:cs typeface="Arial" panose="020B0604020202020204" pitchFamily="34" charset="0"/>
              </a:rPr>
              <a:t>TRƯỜNG </a:t>
            </a:r>
            <a:r>
              <a:rPr lang="en-US" sz="2400" b="1" dirty="0" err="1">
                <a:solidFill>
                  <a:srgbClr val="0000CC"/>
                </a:solidFill>
                <a:latin typeface="Arial" panose="020B0604020202020204" pitchFamily="34" charset="0"/>
                <a:cs typeface="Arial" panose="020B0604020202020204" pitchFamily="34" charset="0"/>
              </a:rPr>
              <a:t>BỒI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DƯỠNG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CÁN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BỘ</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GIÁO</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DỤC</a:t>
            </a:r>
            <a:r>
              <a:rPr lang="en-US" sz="2400" b="1" dirty="0">
                <a:solidFill>
                  <a:srgbClr val="0000CC"/>
                </a:solidFill>
                <a:latin typeface="Arial" panose="020B0604020202020204" pitchFamily="34" charset="0"/>
                <a:cs typeface="Arial" panose="020B0604020202020204" pitchFamily="34" charset="0"/>
              </a:rPr>
              <a:t> HÀ </a:t>
            </a:r>
            <a:r>
              <a:rPr lang="en-US" sz="2400" b="1" dirty="0" err="1">
                <a:solidFill>
                  <a:srgbClr val="0000CC"/>
                </a:solidFill>
                <a:latin typeface="Arial" panose="020B0604020202020204" pitchFamily="34" charset="0"/>
                <a:cs typeface="Arial" panose="020B0604020202020204" pitchFamily="34" charset="0"/>
              </a:rPr>
              <a:t>NỘI</a:t>
            </a:r>
            <a:endParaRPr lang="en-US" sz="2400" b="1" dirty="0">
              <a:solidFill>
                <a:srgbClr val="0000CC"/>
              </a:solidFill>
              <a:latin typeface="Arial" panose="020B0604020202020204" pitchFamily="34" charset="0"/>
              <a:cs typeface="Arial" panose="020B0604020202020204" pitchFamily="34" charset="0"/>
            </a:endParaRPr>
          </a:p>
        </p:txBody>
      </p:sp>
      <p:pic>
        <p:nvPicPr>
          <p:cNvPr id="24" name="Picture 23" descr="A blue and white logo&#10;&#10;AI-generated content may be incorrect.">
            <a:extLst>
              <a:ext uri="{FF2B5EF4-FFF2-40B4-BE49-F238E27FC236}">
                <a16:creationId xmlns:a16="http://schemas.microsoft.com/office/drawing/2014/main" id="{78B850A6-74FE-2C35-DF3F-E7AB77ED6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666" y="666863"/>
            <a:ext cx="698362" cy="623442"/>
          </a:xfrm>
          <a:prstGeom prst="rect">
            <a:avLst/>
          </a:prstGeom>
        </p:spPr>
      </p:pic>
      <p:sp>
        <p:nvSpPr>
          <p:cNvPr id="25" name="TextBox 24">
            <a:extLst>
              <a:ext uri="{FF2B5EF4-FFF2-40B4-BE49-F238E27FC236}">
                <a16:creationId xmlns:a16="http://schemas.microsoft.com/office/drawing/2014/main" id="{C4BB25B7-B00F-E7AC-A77C-43765CBDA76B}"/>
              </a:ext>
            </a:extLst>
          </p:cNvPr>
          <p:cNvSpPr txBox="1"/>
          <p:nvPr/>
        </p:nvSpPr>
        <p:spPr>
          <a:xfrm>
            <a:off x="2555282" y="3467100"/>
            <a:ext cx="9448800" cy="2923877"/>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TỔ</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CHỨC</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VÀ</a:t>
            </a:r>
            <a:r>
              <a:rPr lang="en-US" sz="3600" b="1" dirty="0">
                <a:solidFill>
                  <a:srgbClr val="C00000"/>
                </a:solidFill>
                <a:latin typeface="Arial" panose="020B0604020202020204" pitchFamily="34" charset="0"/>
                <a:cs typeface="Arial" panose="020B0604020202020204" pitchFamily="34" charset="0"/>
              </a:rPr>
              <a:t> QUẢN </a:t>
            </a:r>
            <a:r>
              <a:rPr lang="en-US" sz="3600" b="1" dirty="0" err="1">
                <a:solidFill>
                  <a:srgbClr val="C00000"/>
                </a:solidFill>
                <a:latin typeface="Arial" panose="020B0604020202020204" pitchFamily="34" charset="0"/>
                <a:cs typeface="Arial" panose="020B0604020202020204" pitchFamily="34" charset="0"/>
              </a:rPr>
              <a:t>LÍ</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HOẠT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ĐỘNG</a:t>
            </a:r>
            <a:r>
              <a:rPr lang="en-US" sz="3600" b="1" dirty="0">
                <a:solidFill>
                  <a:srgbClr val="C00000"/>
                </a:solidFill>
                <a:latin typeface="Arial" panose="020B0604020202020204" pitchFamily="34" charset="0"/>
                <a:cs typeface="Arial" panose="020B0604020202020204" pitchFamily="34" charset="0"/>
              </a:rPr>
              <a:t> CHUYÊN MÔN TRONG </a:t>
            </a:r>
            <a:r>
              <a:rPr lang="en-US" sz="3600" b="1" dirty="0" err="1">
                <a:solidFill>
                  <a:srgbClr val="C00000"/>
                </a:solidFill>
                <a:latin typeface="Arial" panose="020B0604020202020204" pitchFamily="34" charset="0"/>
                <a:cs typeface="Arial" panose="020B0604020202020204" pitchFamily="34" charset="0"/>
              </a:rPr>
              <a:t>NHÀ</a:t>
            </a:r>
            <a:r>
              <a:rPr lang="en-US" sz="3600" b="1" dirty="0">
                <a:solidFill>
                  <a:srgbClr val="C00000"/>
                </a:solidFill>
                <a:latin typeface="Arial" panose="020B0604020202020204" pitchFamily="34" charset="0"/>
                <a:cs typeface="Arial" panose="020B0604020202020204" pitchFamily="34" charset="0"/>
              </a:rPr>
              <a:t> TRƯỜNG</a:t>
            </a:r>
          </a:p>
          <a:p>
            <a:pPr algn="ctr"/>
            <a:endParaRPr lang="en-US" sz="3600" b="1" dirty="0">
              <a:solidFill>
                <a:srgbClr val="C00000"/>
              </a:solidFill>
              <a:latin typeface="Arial" panose="020B0604020202020204" pitchFamily="34" charset="0"/>
              <a:cs typeface="Arial" panose="020B0604020202020204" pitchFamily="34" charset="0"/>
            </a:endParaRPr>
          </a:p>
          <a:p>
            <a:pPr algn="ctr"/>
            <a:endParaRPr lang="en-US" sz="3600" b="1" dirty="0">
              <a:solidFill>
                <a:srgbClr val="C00000"/>
              </a:solidFill>
              <a:latin typeface="Arial" panose="020B0604020202020204" pitchFamily="34" charset="0"/>
              <a:cs typeface="Arial" panose="020B0604020202020204" pitchFamily="34" charset="0"/>
            </a:endParaRPr>
          </a:p>
          <a:p>
            <a:pPr algn="ctr"/>
            <a:r>
              <a:rPr lang="en-US" sz="2000" b="1" dirty="0" err="1">
                <a:solidFill>
                  <a:srgbClr val="0A33B6"/>
                </a:solidFill>
                <a:latin typeface="Arial" panose="020B0604020202020204" pitchFamily="34" charset="0"/>
                <a:ea typeface="Maven Pro Bold"/>
                <a:cs typeface="Arial" panose="020B0604020202020204" pitchFamily="34" charset="0"/>
                <a:sym typeface="Maven Pro Bold"/>
              </a:rPr>
              <a:t>PGS.TS</a:t>
            </a:r>
            <a:r>
              <a:rPr lang="en-US" sz="2000" b="1" dirty="0">
                <a:solidFill>
                  <a:srgbClr val="0A33B6"/>
                </a:solidFill>
                <a:latin typeface="Arial" panose="020B0604020202020204" pitchFamily="34" charset="0"/>
                <a:ea typeface="Maven Pro Bold"/>
                <a:cs typeface="Arial" panose="020B0604020202020204" pitchFamily="34" charset="0"/>
                <a:sym typeface="Maven Pro Bold"/>
              </a:rPr>
              <a:t> Nguyễn Xuân Thành</a:t>
            </a:r>
          </a:p>
          <a:p>
            <a:pPr algn="ctr"/>
            <a:r>
              <a:rPr lang="en-US" sz="2000" b="1" dirty="0">
                <a:solidFill>
                  <a:srgbClr val="0A33B6"/>
                </a:solidFill>
                <a:latin typeface="Arial" panose="020B0604020202020204" pitchFamily="34" charset="0"/>
                <a:cs typeface="Arial" panose="020B0604020202020204" pitchFamily="34" charset="0"/>
              </a:rPr>
              <a:t>Hiệu </a:t>
            </a:r>
            <a:r>
              <a:rPr lang="en-US" sz="2000" b="1" dirty="0" err="1">
                <a:solidFill>
                  <a:srgbClr val="0A33B6"/>
                </a:solidFill>
                <a:latin typeface="Arial" panose="020B0604020202020204" pitchFamily="34" charset="0"/>
                <a:cs typeface="Arial" panose="020B0604020202020204" pitchFamily="34" charset="0"/>
              </a:rPr>
              <a:t>trưởng</a:t>
            </a:r>
            <a:r>
              <a:rPr lang="en-US" sz="2000" b="1" dirty="0">
                <a:solidFill>
                  <a:srgbClr val="0A33B6"/>
                </a:solidFill>
                <a:latin typeface="Arial" panose="020B0604020202020204" pitchFamily="34" charset="0"/>
                <a:cs typeface="Arial" panose="020B0604020202020204" pitchFamily="34" charset="0"/>
              </a:rPr>
              <a:t> Trường </a:t>
            </a:r>
            <a:r>
              <a:rPr lang="en-US" sz="2000" b="1" dirty="0" err="1">
                <a:solidFill>
                  <a:srgbClr val="0A33B6"/>
                </a:solidFill>
                <a:latin typeface="Arial" panose="020B0604020202020204" pitchFamily="34" charset="0"/>
                <a:cs typeface="Arial" panose="020B0604020202020204" pitchFamily="34" charset="0"/>
              </a:rPr>
              <a:t>BDCB</a:t>
            </a:r>
            <a:r>
              <a:rPr lang="en-US" sz="2000" b="1" dirty="0">
                <a:solidFill>
                  <a:srgbClr val="0A33B6"/>
                </a:solidFill>
                <a:latin typeface="Arial" panose="020B0604020202020204" pitchFamily="34" charset="0"/>
                <a:cs typeface="Arial" panose="020B0604020202020204" pitchFamily="34" charset="0"/>
              </a:rPr>
              <a:t> Hà </a:t>
            </a:r>
            <a:r>
              <a:rPr lang="en-US" sz="2000" b="1" dirty="0" err="1">
                <a:solidFill>
                  <a:srgbClr val="0A33B6"/>
                </a:solidFill>
                <a:latin typeface="Arial" panose="020B0604020202020204" pitchFamily="34" charset="0"/>
                <a:cs typeface="Arial" panose="020B0604020202020204" pitchFamily="34" charset="0"/>
              </a:rPr>
              <a:t>Nội</a:t>
            </a:r>
            <a:endParaRPr lang="en-US" sz="2000" b="1" dirty="0">
              <a:solidFill>
                <a:srgbClr val="0A33B6"/>
              </a:solidFill>
              <a:latin typeface="Arial" panose="020B0604020202020204" pitchFamily="34" charset="0"/>
              <a:cs typeface="Arial" panose="020B0604020202020204" pitchFamily="34" charset="0"/>
            </a:endParaRPr>
          </a:p>
        </p:txBody>
      </p:sp>
      <p:pic>
        <p:nvPicPr>
          <p:cNvPr id="8" name="Picture 7" descr="A poster of a computer network&#10;&#10;AI-generated content may be incorrect.">
            <a:extLst>
              <a:ext uri="{FF2B5EF4-FFF2-40B4-BE49-F238E27FC236}">
                <a16:creationId xmlns:a16="http://schemas.microsoft.com/office/drawing/2014/main" id="{033F490D-F7FD-3A82-35C0-520B9CDA3B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30200" y="3314700"/>
            <a:ext cx="4373791" cy="3052762"/>
          </a:xfrm>
          <a:prstGeom prst="rect">
            <a:avLst/>
          </a:prstGeom>
        </p:spPr>
      </p:pic>
      <p:sp>
        <p:nvSpPr>
          <p:cNvPr id="4" name="TextBox 21">
            <a:extLst>
              <a:ext uri="{FF2B5EF4-FFF2-40B4-BE49-F238E27FC236}">
                <a16:creationId xmlns:a16="http://schemas.microsoft.com/office/drawing/2014/main" id="{40C43DE0-C041-3F86-4A65-F3FA329FCEB8}"/>
              </a:ext>
            </a:extLst>
          </p:cNvPr>
          <p:cNvSpPr txBox="1"/>
          <p:nvPr/>
        </p:nvSpPr>
        <p:spPr>
          <a:xfrm>
            <a:off x="6240780" y="8879493"/>
            <a:ext cx="6080760" cy="478716"/>
          </a:xfrm>
          <a:prstGeom prst="rect">
            <a:avLst/>
          </a:prstGeom>
        </p:spPr>
        <p:txBody>
          <a:bodyPr lIns="0" tIns="0" rIns="0" bIns="0" rtlCol="0" anchor="b"/>
          <a:lstStyle/>
          <a:p>
            <a:pPr algn="ctr">
              <a:lnSpc>
                <a:spcPts val="2592"/>
              </a:lnSpc>
            </a:pPr>
            <a:r>
              <a:rPr lang="en-US" sz="2000" b="1" dirty="0">
                <a:solidFill>
                  <a:srgbClr val="0000CC"/>
                </a:solidFill>
                <a:latin typeface="Arial" panose="020B0604020202020204" pitchFamily="34" charset="0"/>
                <a:ea typeface="Maven Pro Bold"/>
                <a:cs typeface="Arial" panose="020B0604020202020204" pitchFamily="34" charset="0"/>
                <a:sym typeface="Maven Pro Bold"/>
              </a:rPr>
              <a:t>Hà </a:t>
            </a:r>
            <a:r>
              <a:rPr lang="en-US" sz="2000" b="1" dirty="0" err="1">
                <a:solidFill>
                  <a:srgbClr val="0000CC"/>
                </a:solidFill>
                <a:latin typeface="Arial" panose="020B0604020202020204" pitchFamily="34" charset="0"/>
                <a:ea typeface="Maven Pro Bold"/>
                <a:cs typeface="Arial" panose="020B0604020202020204" pitchFamily="34" charset="0"/>
                <a:sym typeface="Maven Pro Bold"/>
              </a:rPr>
              <a:t>Nội</a:t>
            </a:r>
            <a:r>
              <a:rPr lang="en-US" sz="2000" b="1" dirty="0">
                <a:solidFill>
                  <a:srgbClr val="0000CC"/>
                </a:solidFill>
                <a:latin typeface="Arial" panose="020B0604020202020204" pitchFamily="34" charset="0"/>
                <a:ea typeface="Maven Pro Bold"/>
                <a:cs typeface="Arial" panose="020B0604020202020204" pitchFamily="34" charset="0"/>
                <a:sym typeface="Maven Pro Bold"/>
              </a:rPr>
              <a:t>, </a:t>
            </a:r>
            <a:r>
              <a:rPr lang="en-US" sz="2000" b="1" dirty="0" err="1">
                <a:solidFill>
                  <a:srgbClr val="0000CC"/>
                </a:solidFill>
                <a:latin typeface="Arial" panose="020B0604020202020204" pitchFamily="34" charset="0"/>
                <a:ea typeface="Maven Pro Bold"/>
                <a:cs typeface="Arial" panose="020B0604020202020204" pitchFamily="34" charset="0"/>
                <a:sym typeface="Maven Pro Bold"/>
              </a:rPr>
              <a:t>tháng</a:t>
            </a:r>
            <a:r>
              <a:rPr lang="en-US" sz="2000" b="1" dirty="0">
                <a:solidFill>
                  <a:srgbClr val="0000CC"/>
                </a:solidFill>
                <a:latin typeface="Arial" panose="020B0604020202020204" pitchFamily="34" charset="0"/>
                <a:ea typeface="Maven Pro Bold"/>
                <a:cs typeface="Arial" panose="020B0604020202020204" pitchFamily="34" charset="0"/>
                <a:sym typeface="Maven Pro Bold"/>
              </a:rPr>
              <a:t> 10/2025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F8DBAF6-947A-392B-8435-A58F03FFDB9B}"/>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itle 1">
            <a:extLst>
              <a:ext uri="{FF2B5EF4-FFF2-40B4-BE49-F238E27FC236}">
                <a16:creationId xmlns:a16="http://schemas.microsoft.com/office/drawing/2014/main" id="{E049A372-8D02-DCAD-CF81-A1F7576546E8}"/>
              </a:ext>
            </a:extLst>
          </p:cNvPr>
          <p:cNvSpPr txBox="1">
            <a:spLocks/>
          </p:cNvSpPr>
          <p:nvPr/>
        </p:nvSpPr>
        <p:spPr>
          <a:xfrm>
            <a:off x="2514600" y="647700"/>
            <a:ext cx="128778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rgbClr val="FF0000"/>
                </a:solidFill>
                <a:latin typeface="Arial" panose="020B0604020202020204" pitchFamily="34" charset="0"/>
                <a:cs typeface="Arial" panose="020B0604020202020204" pitchFamily="34" charset="0"/>
              </a:rPr>
              <a:t>KẾ</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HOẠCH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DẠY</a:t>
            </a:r>
            <a:r>
              <a:rPr lang="en-US" sz="4000" b="1" dirty="0">
                <a:solidFill>
                  <a:srgbClr val="FF0000"/>
                </a:solidFill>
                <a:latin typeface="Arial" panose="020B0604020202020204" pitchFamily="34" charset="0"/>
                <a:cs typeface="Arial" panose="020B0604020202020204" pitchFamily="34" charset="0"/>
              </a:rPr>
              <a:t> HỌC MÔN HỌC</a:t>
            </a:r>
          </a:p>
        </p:txBody>
      </p:sp>
      <p:pic>
        <p:nvPicPr>
          <p:cNvPr id="4" name="Content Placeholder 4" descr="A document with text on it&#10;&#10;Description automatically generated">
            <a:extLst>
              <a:ext uri="{FF2B5EF4-FFF2-40B4-BE49-F238E27FC236}">
                <a16:creationId xmlns:a16="http://schemas.microsoft.com/office/drawing/2014/main" id="{606CD579-E876-7BA8-069B-54FFF29BAA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1981126"/>
            <a:ext cx="12627110" cy="7658174"/>
          </a:xfrm>
          <a:prstGeom prst="rect">
            <a:avLst/>
          </a:prstGeom>
        </p:spPr>
      </p:pic>
    </p:spTree>
    <p:extLst>
      <p:ext uri="{BB962C8B-B14F-4D97-AF65-F5344CB8AC3E}">
        <p14:creationId xmlns:p14="http://schemas.microsoft.com/office/powerpoint/2010/main" val="153601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42531-D85B-070B-B10C-956352C666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539B37-C4F3-3B48-5E96-4D7370DE41C3}"/>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itle 1">
            <a:extLst>
              <a:ext uri="{FF2B5EF4-FFF2-40B4-BE49-F238E27FC236}">
                <a16:creationId xmlns:a16="http://schemas.microsoft.com/office/drawing/2014/main" id="{BDC641A8-CB6E-7AF5-F799-80252F540639}"/>
              </a:ext>
            </a:extLst>
          </p:cNvPr>
          <p:cNvSpPr txBox="1">
            <a:spLocks/>
          </p:cNvSpPr>
          <p:nvPr/>
        </p:nvSpPr>
        <p:spPr>
          <a:xfrm>
            <a:off x="2514600" y="647700"/>
            <a:ext cx="128778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0000"/>
                </a:solidFill>
              </a:rPr>
              <a:t>KẾ</a:t>
            </a:r>
            <a:r>
              <a:rPr lang="en-US" b="1" dirty="0">
                <a:solidFill>
                  <a:srgbClr val="FF0000"/>
                </a:solidFill>
              </a:rPr>
              <a:t> </a:t>
            </a:r>
            <a:r>
              <a:rPr lang="en-US" b="1" dirty="0" err="1">
                <a:solidFill>
                  <a:srgbClr val="FF0000"/>
                </a:solidFill>
              </a:rPr>
              <a:t>HOẠCH</a:t>
            </a:r>
            <a:r>
              <a:rPr lang="en-US" b="1" dirty="0">
                <a:solidFill>
                  <a:srgbClr val="FF0000"/>
                </a:solidFill>
              </a:rPr>
              <a:t> </a:t>
            </a:r>
            <a:r>
              <a:rPr lang="en-US" b="1" dirty="0" err="1">
                <a:solidFill>
                  <a:srgbClr val="FF0000"/>
                </a:solidFill>
              </a:rPr>
              <a:t>DẠY</a:t>
            </a:r>
            <a:r>
              <a:rPr lang="en-US" b="1" dirty="0">
                <a:solidFill>
                  <a:srgbClr val="FF0000"/>
                </a:solidFill>
              </a:rPr>
              <a:t> HỌC MÔN HỌC</a:t>
            </a:r>
          </a:p>
        </p:txBody>
      </p:sp>
      <p:pic>
        <p:nvPicPr>
          <p:cNvPr id="4" name="Content Placeholder 4" descr="A close-up of a document&#10;&#10;Description automatically generated">
            <a:extLst>
              <a:ext uri="{FF2B5EF4-FFF2-40B4-BE49-F238E27FC236}">
                <a16:creationId xmlns:a16="http://schemas.microsoft.com/office/drawing/2014/main" id="{4454CF64-684E-9EC7-A375-A091187DA1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6549" y="1668709"/>
            <a:ext cx="12122331" cy="8239487"/>
          </a:xfrm>
          <a:prstGeom prst="rect">
            <a:avLst/>
          </a:prstGeom>
        </p:spPr>
      </p:pic>
    </p:spTree>
    <p:extLst>
      <p:ext uri="{BB962C8B-B14F-4D97-AF65-F5344CB8AC3E}">
        <p14:creationId xmlns:p14="http://schemas.microsoft.com/office/powerpoint/2010/main" val="209423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C4BB25B7-B00F-E7AC-A77C-43765CBDA76B}"/>
              </a:ext>
            </a:extLst>
          </p:cNvPr>
          <p:cNvSpPr txBox="1"/>
          <p:nvPr/>
        </p:nvSpPr>
        <p:spPr>
          <a:xfrm>
            <a:off x="3048000" y="1181100"/>
            <a:ext cx="12752364"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KẾ</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HOẠCH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TỔ</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CHỨC</a:t>
            </a:r>
            <a:r>
              <a:rPr lang="en-US" sz="4000" b="1" dirty="0">
                <a:solidFill>
                  <a:srgbClr val="C00000"/>
                </a:solidFill>
                <a:latin typeface="Arial" panose="020B0604020202020204" pitchFamily="34" charset="0"/>
                <a:cs typeface="Arial" panose="020B0604020202020204" pitchFamily="34" charset="0"/>
              </a:rPr>
              <a:t> CÁC </a:t>
            </a:r>
            <a:r>
              <a:rPr lang="en-US" sz="4000" b="1" dirty="0" err="1">
                <a:solidFill>
                  <a:srgbClr val="C00000"/>
                </a:solidFill>
                <a:latin typeface="Arial" panose="020B0604020202020204" pitchFamily="34" charset="0"/>
                <a:cs typeface="Arial" panose="020B0604020202020204" pitchFamily="34" charset="0"/>
              </a:rPr>
              <a:t>HOẠT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ĐỘNG</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GIÁO</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DỤC</a:t>
            </a:r>
            <a:endParaRPr lang="en-US" sz="4000" b="1"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34E451-D119-9404-C68C-D13E6513F5C5}"/>
              </a:ext>
            </a:extLst>
          </p:cNvPr>
          <p:cNvSpPr txBox="1"/>
          <p:nvPr/>
        </p:nvSpPr>
        <p:spPr>
          <a:xfrm>
            <a:off x="2438400" y="2467132"/>
            <a:ext cx="14401800" cy="6755888"/>
          </a:xfrm>
          <a:prstGeom prst="rect">
            <a:avLst/>
          </a:prstGeom>
          <a:noFill/>
        </p:spPr>
        <p:txBody>
          <a:bodyPr wrap="square" rtlCol="0">
            <a:spAutoFit/>
          </a:bodyPr>
          <a:lstStyle/>
          <a:p>
            <a:pPr>
              <a:lnSpc>
                <a:spcPct val="130000"/>
              </a:lnSpc>
            </a:pPr>
            <a:r>
              <a:rPr lang="en-US" sz="2800" i="1" dirty="0" err="1">
                <a:solidFill>
                  <a:srgbClr val="FF0000"/>
                </a:solidFill>
                <a:latin typeface="Arial" panose="020B0604020202020204" pitchFamily="34" charset="0"/>
                <a:cs typeface="Arial" panose="020B0604020202020204" pitchFamily="34" charset="0"/>
              </a:rPr>
              <a:t>Chỉ</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đạo</a:t>
            </a:r>
            <a:r>
              <a:rPr lang="en-US" sz="2800" i="1" dirty="0">
                <a:solidFill>
                  <a:srgbClr val="FF0000"/>
                </a:solidFill>
                <a:latin typeface="Arial" panose="020B0604020202020204" pitchFamily="34" charset="0"/>
                <a:cs typeface="Arial" panose="020B0604020202020204" pitchFamily="34" charset="0"/>
              </a:rPr>
              <a:t>: </a:t>
            </a:r>
            <a:r>
              <a:rPr lang="en-US" sz="2800" i="1" dirty="0">
                <a:solidFill>
                  <a:srgbClr val="0000CC"/>
                </a:solidFill>
                <a:latin typeface="Arial" panose="020B0604020202020204" pitchFamily="34" charset="0"/>
                <a:cs typeface="Arial" panose="020B0604020202020204" pitchFamily="34" charset="0"/>
              </a:rPr>
              <a:t>Hiệu </a:t>
            </a:r>
            <a:r>
              <a:rPr lang="en-US" sz="2800" i="1" dirty="0" err="1">
                <a:solidFill>
                  <a:srgbClr val="0000CC"/>
                </a:solidFill>
                <a:latin typeface="Arial" panose="020B0604020202020204" pitchFamily="34" charset="0"/>
                <a:cs typeface="Arial" panose="020B0604020202020204" pitchFamily="34" charset="0"/>
              </a:rPr>
              <a:t>trưởng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chỉ</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tổ</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chuyên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đề</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xuất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Kế</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hoạch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tổ</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chức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động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của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tổ</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chuyên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cơ</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sở</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đó</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xây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dựng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kế</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hoạch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tổ</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chức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động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của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nhà</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trường</a:t>
            </a:r>
            <a:endParaRPr lang="en-US" sz="2800" i="1" dirty="0">
              <a:solidFill>
                <a:srgbClr val="0000CC"/>
              </a:solidFill>
              <a:latin typeface="Arial" panose="020B0604020202020204" pitchFamily="34" charset="0"/>
              <a:cs typeface="Arial" panose="020B0604020202020204" pitchFamily="34" charset="0"/>
            </a:endParaRPr>
          </a:p>
          <a:p>
            <a:pPr>
              <a:lnSpc>
                <a:spcPct val="130000"/>
              </a:lnSpc>
            </a:pPr>
            <a:r>
              <a:rPr lang="en-US" sz="2800" i="1" dirty="0" err="1">
                <a:solidFill>
                  <a:srgbClr val="FF0000"/>
                </a:solidFill>
                <a:latin typeface="Arial" panose="020B0604020202020204" pitchFamily="34" charset="0"/>
                <a:cs typeface="Arial" panose="020B0604020202020204" pitchFamily="34" charset="0"/>
              </a:rPr>
              <a:t>Nội</a:t>
            </a:r>
            <a:r>
              <a:rPr lang="en-US" sz="2800" i="1" dirty="0">
                <a:solidFill>
                  <a:srgbClr val="FF0000"/>
                </a:solidFill>
                <a:latin typeface="Arial" panose="020B0604020202020204" pitchFamily="34" charset="0"/>
                <a:cs typeface="Arial" panose="020B0604020202020204" pitchFamily="34" charset="0"/>
              </a:rPr>
              <a:t> dung: </a:t>
            </a:r>
            <a:r>
              <a:rPr lang="en-US" sz="2800" i="1" dirty="0" err="1">
                <a:solidFill>
                  <a:srgbClr val="0000CC"/>
                </a:solidFill>
                <a:latin typeface="Arial" panose="020B0604020202020204" pitchFamily="34" charset="0"/>
                <a:cs typeface="Arial" panose="020B0604020202020204" pitchFamily="34" charset="0"/>
              </a:rPr>
              <a:t>Nội</a:t>
            </a:r>
            <a:r>
              <a:rPr lang="en-US" sz="2800" i="1" dirty="0">
                <a:solidFill>
                  <a:srgbClr val="0000CC"/>
                </a:solidFill>
                <a:latin typeface="Arial" panose="020B0604020202020204" pitchFamily="34" charset="0"/>
                <a:cs typeface="Arial" panose="020B0604020202020204" pitchFamily="34" charset="0"/>
              </a:rPr>
              <a:t> dung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động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gắn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chương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trình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STEM,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hướng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năng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lực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số</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Đối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như</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thể</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chất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Nghệ</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thuật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Âm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Mĩ</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thuật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quan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tâm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xây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dựng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động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sinh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có</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cơ</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hội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thực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hành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theo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sở</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trường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hứng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thú</a:t>
            </a:r>
            <a:r>
              <a:rPr lang="en-US" sz="2800" i="1" dirty="0">
                <a:solidFill>
                  <a:srgbClr val="0000CC"/>
                </a:solidFill>
                <a:latin typeface="Arial" panose="020B0604020202020204" pitchFamily="34" charset="0"/>
                <a:cs typeface="Arial" panose="020B0604020202020204" pitchFamily="34" charset="0"/>
              </a:rPr>
              <a:t>.</a:t>
            </a:r>
          </a:p>
          <a:p>
            <a:pPr>
              <a:lnSpc>
                <a:spcPct val="130000"/>
              </a:lnSpc>
            </a:pPr>
            <a:r>
              <a:rPr lang="en-US" sz="2800" i="1" dirty="0" err="1">
                <a:solidFill>
                  <a:srgbClr val="FF0000"/>
                </a:solidFill>
                <a:latin typeface="Arial" panose="020B0604020202020204" pitchFamily="34" charset="0"/>
                <a:ea typeface="Calibri" panose="020F0502020204030204" pitchFamily="34" charset="0"/>
                <a:cs typeface="Arial" panose="020B0604020202020204" pitchFamily="34" charset="0"/>
              </a:rPr>
              <a:t>Kế</a:t>
            </a:r>
            <a:r>
              <a:rPr lang="en-US" sz="2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FF0000"/>
                </a:solidFill>
                <a:latin typeface="Arial" panose="020B0604020202020204" pitchFamily="34" charset="0"/>
                <a:ea typeface="Calibri" panose="020F0502020204030204" pitchFamily="34" charset="0"/>
                <a:cs typeface="Arial" panose="020B0604020202020204" pitchFamily="34" charset="0"/>
              </a:rPr>
              <a:t>hoạch</a:t>
            </a:r>
            <a:r>
              <a:rPr lang="en-US" sz="2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FF0000"/>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FF0000"/>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FF0000"/>
                </a:solidFill>
                <a:latin typeface="Arial" panose="020B0604020202020204" pitchFamily="34" charset="0"/>
                <a:ea typeface="Calibri" panose="020F0502020204030204" pitchFamily="34" charset="0"/>
                <a:cs typeface="Arial" panose="020B0604020202020204" pitchFamily="34" charset="0"/>
              </a:rPr>
              <a:t>hoạt</a:t>
            </a:r>
            <a:r>
              <a:rPr lang="en-US" sz="2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Đối với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việc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các hoạt động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giáo</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dục</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đơn vị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được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giao</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chủ</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trì</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động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nào</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xây</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dựng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kế</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hoạch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cụ</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thể</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để</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động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đó</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bao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gồm</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các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thành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phần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cơ</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bản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sau</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mục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đích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yêu</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cầu</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nội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dung</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hình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và</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chương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trình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động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tiêu</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chí</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đánh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giá</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kết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quả</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động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đối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với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các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đối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tượng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tham</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gia</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thời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gian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và</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địa</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điểm</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nguồn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lực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được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huy</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động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để</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thực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hiện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A62C2-9610-3C2F-6347-EC8ECF6435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049A1A-83FE-151E-6BBC-D6B9F0BBA4EE}"/>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itle 1">
            <a:extLst>
              <a:ext uri="{FF2B5EF4-FFF2-40B4-BE49-F238E27FC236}">
                <a16:creationId xmlns:a16="http://schemas.microsoft.com/office/drawing/2014/main" id="{FA0F9943-FB27-C0D6-9F00-1B3E3ED1A6ED}"/>
              </a:ext>
            </a:extLst>
          </p:cNvPr>
          <p:cNvSpPr txBox="1">
            <a:spLocks/>
          </p:cNvSpPr>
          <p:nvPr/>
        </p:nvSpPr>
        <p:spPr>
          <a:xfrm>
            <a:off x="2514600" y="647700"/>
            <a:ext cx="12877800"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rgbClr val="FF0000"/>
                </a:solidFill>
                <a:latin typeface="Arial" panose="020B0604020202020204" pitchFamily="34" charset="0"/>
                <a:cs typeface="Arial" panose="020B0604020202020204" pitchFamily="34" charset="0"/>
              </a:rPr>
              <a:t>KẾ</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HOẠCH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TỔ</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CHỨC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HOẠT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GIÁO</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DỤC</a:t>
            </a:r>
            <a:endParaRPr lang="en-US" sz="4000" b="1" dirty="0">
              <a:solidFill>
                <a:srgbClr val="FF0000"/>
              </a:solidFill>
              <a:latin typeface="Arial" panose="020B0604020202020204" pitchFamily="34" charset="0"/>
              <a:cs typeface="Arial" panose="020B0604020202020204" pitchFamily="34" charset="0"/>
            </a:endParaRPr>
          </a:p>
        </p:txBody>
      </p:sp>
      <p:pic>
        <p:nvPicPr>
          <p:cNvPr id="4" name="Content Placeholder 4" descr="A paper with text and a number&#10;&#10;Description automatically generated with medium confidence">
            <a:extLst>
              <a:ext uri="{FF2B5EF4-FFF2-40B4-BE49-F238E27FC236}">
                <a16:creationId xmlns:a16="http://schemas.microsoft.com/office/drawing/2014/main" id="{6A2E2C02-9C3D-2ABF-0366-58CA775FE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4169" y="1890358"/>
            <a:ext cx="12539663" cy="5462942"/>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F658E28C-B8DB-389A-C5AB-8AF8A57FFF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4169" y="7328395"/>
            <a:ext cx="12539663" cy="2234705"/>
          </a:xfrm>
          <a:prstGeom prst="rect">
            <a:avLst/>
          </a:prstGeom>
        </p:spPr>
      </p:pic>
    </p:spTree>
    <p:extLst>
      <p:ext uri="{BB962C8B-B14F-4D97-AF65-F5344CB8AC3E}">
        <p14:creationId xmlns:p14="http://schemas.microsoft.com/office/powerpoint/2010/main" val="366621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0E11-7C52-0B39-87F6-B5812CB40C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4F1CFD-F391-7FCB-EB8D-488FE57CD730}"/>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itle 1">
            <a:extLst>
              <a:ext uri="{FF2B5EF4-FFF2-40B4-BE49-F238E27FC236}">
                <a16:creationId xmlns:a16="http://schemas.microsoft.com/office/drawing/2014/main" id="{FB398402-490E-6CC2-A115-2F4FC5E6EC06}"/>
              </a:ext>
            </a:extLst>
          </p:cNvPr>
          <p:cNvSpPr txBox="1">
            <a:spLocks/>
          </p:cNvSpPr>
          <p:nvPr/>
        </p:nvSpPr>
        <p:spPr>
          <a:xfrm>
            <a:off x="2514600" y="647700"/>
            <a:ext cx="12877800" cy="9144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rgbClr val="FF0000"/>
                </a:solidFill>
                <a:latin typeface="Arial" panose="020B0604020202020204" pitchFamily="34" charset="0"/>
                <a:cs typeface="Arial" panose="020B0604020202020204" pitchFamily="34" charset="0"/>
              </a:rPr>
              <a:t>KẾ</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HOẠCH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GIÁO</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DỤC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CỦA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GIÁO</a:t>
            </a:r>
            <a:r>
              <a:rPr lang="en-US" sz="4000" b="1" dirty="0">
                <a:solidFill>
                  <a:srgbClr val="FF0000"/>
                </a:solidFill>
                <a:latin typeface="Arial" panose="020B0604020202020204" pitchFamily="34" charset="0"/>
                <a:cs typeface="Arial" panose="020B0604020202020204" pitchFamily="34" charset="0"/>
              </a:rPr>
              <a:t> VIÊN</a:t>
            </a:r>
          </a:p>
        </p:txBody>
      </p:sp>
      <p:pic>
        <p:nvPicPr>
          <p:cNvPr id="4" name="Content Placeholder 4" descr="A document with text and numbers&#10;&#10;Description automatically generated">
            <a:extLst>
              <a:ext uri="{FF2B5EF4-FFF2-40B4-BE49-F238E27FC236}">
                <a16:creationId xmlns:a16="http://schemas.microsoft.com/office/drawing/2014/main" id="{B8DCDCC9-73D1-C166-A8A1-B434DD79E0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4168" y="1409700"/>
            <a:ext cx="12539663" cy="5686448"/>
          </a:xfrm>
          <a:prstGeom prst="rect">
            <a:avLst/>
          </a:prstGeom>
        </p:spPr>
      </p:pic>
      <p:pic>
        <p:nvPicPr>
          <p:cNvPr id="5" name="Picture 4" descr="A close up of a paper&#10;&#10;Description automatically generated">
            <a:extLst>
              <a:ext uri="{FF2B5EF4-FFF2-40B4-BE49-F238E27FC236}">
                <a16:creationId xmlns:a16="http://schemas.microsoft.com/office/drawing/2014/main" id="{F143F45B-B0F1-C92E-738B-6F6CE7AB7A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4168" y="6896100"/>
            <a:ext cx="12539663" cy="3442022"/>
          </a:xfrm>
          <a:prstGeom prst="rect">
            <a:avLst/>
          </a:prstGeom>
        </p:spPr>
      </p:pic>
    </p:spTree>
    <p:extLst>
      <p:ext uri="{BB962C8B-B14F-4D97-AF65-F5344CB8AC3E}">
        <p14:creationId xmlns:p14="http://schemas.microsoft.com/office/powerpoint/2010/main" val="301436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447" y="-13842"/>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C4BB25B7-B00F-E7AC-A77C-43765CBDA76B}"/>
              </a:ext>
            </a:extLst>
          </p:cNvPr>
          <p:cNvSpPr txBox="1"/>
          <p:nvPr/>
        </p:nvSpPr>
        <p:spPr>
          <a:xfrm>
            <a:off x="5562600" y="1104900"/>
            <a:ext cx="8229600"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XÂY</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DỰNG</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THỜI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KHÓA</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BIỂU</a:t>
            </a:r>
            <a:endParaRPr lang="en-US" sz="4000" b="1"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34E451-D119-9404-C68C-D13E6513F5C5}"/>
              </a:ext>
            </a:extLst>
          </p:cNvPr>
          <p:cNvSpPr txBox="1"/>
          <p:nvPr/>
        </p:nvSpPr>
        <p:spPr>
          <a:xfrm>
            <a:off x="3352800" y="2687656"/>
            <a:ext cx="12501965" cy="3968138"/>
          </a:xfrm>
          <a:prstGeom prst="rect">
            <a:avLst/>
          </a:prstGeom>
          <a:noFill/>
        </p:spPr>
        <p:txBody>
          <a:bodyPr wrap="square" rtlCol="0">
            <a:spAutoFit/>
          </a:bodyPr>
          <a:lstStyle/>
          <a:p>
            <a:pPr>
              <a:lnSpc>
                <a:spcPct val="130000"/>
              </a:lnSpc>
            </a:pPr>
            <a:r>
              <a:rPr lang="en-US" sz="2800" i="1" dirty="0" err="1">
                <a:solidFill>
                  <a:srgbClr val="FF0000"/>
                </a:solidFill>
                <a:latin typeface="Arial" panose="020B0604020202020204" pitchFamily="34" charset="0"/>
                <a:cs typeface="Arial" panose="020B0604020202020204" pitchFamily="34" charset="0"/>
              </a:rPr>
              <a:t>Thời</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khóa</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biểu</a:t>
            </a:r>
            <a:r>
              <a:rPr lang="en-US" sz="2800" i="1" dirty="0">
                <a:solidFill>
                  <a:srgbClr val="FF0000"/>
                </a:solidFill>
                <a:latin typeface="Arial" panose="020B0604020202020204" pitchFamily="34" charset="0"/>
                <a:cs typeface="Arial" panose="020B0604020202020204" pitchFamily="34" charset="0"/>
              </a:rPr>
              <a:t>: </a:t>
            </a:r>
            <a:r>
              <a:rPr lang="vi-VN" sz="2800" i="1" dirty="0">
                <a:solidFill>
                  <a:srgbClr val="0000CC"/>
                </a:solidFill>
                <a:latin typeface="Arial" panose="020B0604020202020204" pitchFamily="34" charset="0"/>
                <a:cs typeface="Arial" panose="020B0604020202020204" pitchFamily="34" charset="0"/>
              </a:rPr>
              <a:t>Việc xếp thời khóa biểu dạy học các môn học cần làm một lần cho cả năm học 35 tuần, trong đó việc dạy học các môn học có thể không theo chu kì tiết/ngày/tuần mà có sự thay đổi giữa các tuần.</a:t>
            </a:r>
            <a:endParaRPr lang="en-US" sz="2800" i="1" dirty="0">
              <a:solidFill>
                <a:srgbClr val="0000CC"/>
              </a:solidFill>
              <a:latin typeface="Arial" panose="020B0604020202020204" pitchFamily="34" charset="0"/>
              <a:cs typeface="Arial" panose="020B0604020202020204" pitchFamily="34" charset="0"/>
            </a:endParaRPr>
          </a:p>
          <a:p>
            <a:pPr>
              <a:lnSpc>
                <a:spcPct val="130000"/>
              </a:lnSpc>
            </a:pPr>
            <a:endParaRPr lang="en-US" sz="2800" i="1" dirty="0">
              <a:solidFill>
                <a:srgbClr val="0000CC"/>
              </a:solidFill>
              <a:latin typeface="Arial" panose="020B0604020202020204" pitchFamily="34" charset="0"/>
              <a:cs typeface="Arial" panose="020B0604020202020204" pitchFamily="34" charset="0"/>
            </a:endParaRPr>
          </a:p>
          <a:p>
            <a:pPr>
              <a:lnSpc>
                <a:spcPct val="130000"/>
              </a:lnSpc>
            </a:pPr>
            <a:r>
              <a:rPr lang="vi-VN" sz="2800" i="1" dirty="0">
                <a:solidFill>
                  <a:srgbClr val="FF0000"/>
                </a:solidFill>
                <a:latin typeface="Arial" panose="020B0604020202020204" pitchFamily="34" charset="0"/>
                <a:cs typeface="Arial" panose="020B0604020202020204" pitchFamily="34" charset="0"/>
              </a:rPr>
              <a:t>Lưu</a:t>
            </a:r>
            <a:r>
              <a:rPr lang="en-US" sz="2800" i="1" dirty="0">
                <a:solidFill>
                  <a:srgbClr val="FF0000"/>
                </a:solidFill>
                <a:latin typeface="Arial" panose="020B0604020202020204" pitchFamily="34" charset="0"/>
                <a:cs typeface="Arial" panose="020B0604020202020204" pitchFamily="34" charset="0"/>
              </a:rPr>
              <a:t> ý:</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Việc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xếp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thời</a:t>
            </a:r>
            <a:r>
              <a:rPr lang="en-US" sz="2800" i="1" dirty="0">
                <a:solidFill>
                  <a:srgbClr val="0000CC"/>
                </a:solidFill>
                <a:latin typeface="Arial" panose="020B0604020202020204" pitchFamily="34" charset="0"/>
                <a:cs typeface="Arial" panose="020B0604020202020204" pitchFamily="34" charset="0"/>
              </a:rPr>
              <a:t> khoa </a:t>
            </a:r>
            <a:r>
              <a:rPr lang="en-US" sz="2800" i="1" dirty="0" err="1">
                <a:solidFill>
                  <a:srgbClr val="0000CC"/>
                </a:solidFill>
                <a:latin typeface="Arial" panose="020B0604020202020204" pitchFamily="34" charset="0"/>
                <a:cs typeface="Arial" panose="020B0604020202020204" pitchFamily="34" charset="0"/>
              </a:rPr>
              <a:t>biểu</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đối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động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hướng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khai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sử</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dụng</a:t>
            </a:r>
            <a:r>
              <a:rPr lang="en-US" sz="2800" i="1" dirty="0">
                <a:solidFill>
                  <a:srgbClr val="0000CC"/>
                </a:solidFill>
                <a:latin typeface="Arial" panose="020B0604020202020204" pitchFamily="34" charset="0"/>
                <a:cs typeface="Arial" panose="020B0604020202020204" pitchFamily="34" charset="0"/>
              </a:rPr>
              <a:t> Thư </a:t>
            </a:r>
            <a:r>
              <a:rPr lang="en-US" sz="2800" i="1" dirty="0" err="1">
                <a:solidFill>
                  <a:srgbClr val="0000CC"/>
                </a:solidFill>
                <a:latin typeface="Arial" panose="020B0604020202020204" pitchFamily="34" charset="0"/>
                <a:cs typeface="Arial" panose="020B0604020202020204" pitchFamily="34" charset="0"/>
              </a:rPr>
              <a:t>viện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Phòng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năng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Sân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chơi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tập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Vườn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trường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để</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việc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xếp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thời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khóa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biểu</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linh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phù</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hợp</a:t>
            </a:r>
            <a:r>
              <a:rPr lang="en-US" sz="2800" i="1"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219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35F44FC-D563-D692-EC37-F3F50EF0A834}"/>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4F3C0409-ECBE-A010-6D0F-A3A4230D7EC0}"/>
              </a:ext>
            </a:extLst>
          </p:cNvPr>
          <p:cNvSpPr>
            <a:spLocks noGrp="1"/>
          </p:cNvSpPr>
          <p:nvPr>
            <p:ph type="title"/>
          </p:nvPr>
        </p:nvSpPr>
        <p:spPr>
          <a:xfrm>
            <a:off x="2747525" y="800929"/>
            <a:ext cx="13410224" cy="1203719"/>
          </a:xfrm>
        </p:spPr>
        <p:txBody>
          <a:bodyPr>
            <a:normAutofit/>
          </a:bodyPr>
          <a:lstStyle/>
          <a:p>
            <a:r>
              <a:rPr lang="en-US" b="1" dirty="0" err="1">
                <a:latin typeface="Arial" panose="020B0604020202020204" pitchFamily="34" charset="0"/>
                <a:cs typeface="Arial" panose="020B0604020202020204" pitchFamily="34" charset="0"/>
              </a:rPr>
              <a:t>Ví</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dụ</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minh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khóa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endParaRPr lang="en-US" b="1" dirty="0">
              <a:latin typeface="Arial" panose="020B0604020202020204" pitchFamily="34" charset="0"/>
              <a:cs typeface="Arial" panose="020B0604020202020204" pitchFamily="34" charset="0"/>
            </a:endParaRPr>
          </a:p>
        </p:txBody>
      </p:sp>
      <p:pic>
        <p:nvPicPr>
          <p:cNvPr id="5" name="Content Placeholder 4" descr="A table with text on it&#10;&#10;AI-generated content may be incorrect.">
            <a:extLst>
              <a:ext uri="{FF2B5EF4-FFF2-40B4-BE49-F238E27FC236}">
                <a16:creationId xmlns:a16="http://schemas.microsoft.com/office/drawing/2014/main" id="{D627B077-1665-E56E-34F5-A0DB46B961D8}"/>
              </a:ext>
            </a:extLst>
          </p:cNvPr>
          <p:cNvPicPr>
            <a:picLocks noGrp="1" noChangeAspect="1"/>
          </p:cNvPicPr>
          <p:nvPr>
            <p:ph idx="1"/>
          </p:nvPr>
        </p:nvPicPr>
        <p:blipFill>
          <a:blip r:embed="rId4"/>
          <a:stretch>
            <a:fillRect/>
          </a:stretch>
        </p:blipFill>
        <p:spPr>
          <a:xfrm>
            <a:off x="3703590" y="2565553"/>
            <a:ext cx="11498094" cy="5777121"/>
          </a:xfrm>
        </p:spPr>
      </p:pic>
    </p:spTree>
    <p:extLst>
      <p:ext uri="{BB962C8B-B14F-4D97-AF65-F5344CB8AC3E}">
        <p14:creationId xmlns:p14="http://schemas.microsoft.com/office/powerpoint/2010/main" val="320202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B08D-9D25-F68D-BE82-11FA66F480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D38AF5-31C2-8EE3-A66E-91A2FF83C268}"/>
              </a:ext>
            </a:extLst>
          </p:cNvPr>
          <p:cNvSpPr/>
          <p:nvPr/>
        </p:nvSpPr>
        <p:spPr>
          <a:xfrm>
            <a:off x="-23447" y="-13842"/>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977931E6-527D-10E3-47A1-BB5132E97CA8}"/>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7A44DFF-858D-86E9-5075-FB7E98F50DE1}"/>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DAF0C946-B675-6F1F-F06C-B8059AC557C9}"/>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33BB45B3-3F07-2CC3-AB4B-E2162673D66F}"/>
              </a:ext>
            </a:extLst>
          </p:cNvPr>
          <p:cNvSpPr txBox="1"/>
          <p:nvPr/>
        </p:nvSpPr>
        <p:spPr>
          <a:xfrm>
            <a:off x="3962400" y="1284987"/>
            <a:ext cx="11277600" cy="707886"/>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cs typeface="Arial" panose="020B0604020202020204" pitchFamily="34" charset="0"/>
              </a:rPr>
              <a:t>AI </a:t>
            </a:r>
            <a:r>
              <a:rPr lang="en-US" sz="4000" b="1" dirty="0" err="1">
                <a:solidFill>
                  <a:srgbClr val="C00000"/>
                </a:solidFill>
                <a:latin typeface="Arial" panose="020B0604020202020204" pitchFamily="34" charset="0"/>
                <a:cs typeface="Arial" panose="020B0604020202020204" pitchFamily="34" charset="0"/>
              </a:rPr>
              <a:t>HỖ</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TRỢ</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XÂY</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DỰNG</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KHGD</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NHÀ</a:t>
            </a:r>
            <a:r>
              <a:rPr lang="en-US" sz="4000" b="1" dirty="0">
                <a:solidFill>
                  <a:srgbClr val="C00000"/>
                </a:solidFill>
                <a:latin typeface="Arial" panose="020B0604020202020204" pitchFamily="34" charset="0"/>
                <a:cs typeface="Arial" panose="020B0604020202020204" pitchFamily="34" charset="0"/>
              </a:rPr>
              <a:t> TRƯỜNG</a:t>
            </a:r>
          </a:p>
        </p:txBody>
      </p:sp>
      <p:sp>
        <p:nvSpPr>
          <p:cNvPr id="4" name="TextBox 3">
            <a:extLst>
              <a:ext uri="{FF2B5EF4-FFF2-40B4-BE49-F238E27FC236}">
                <a16:creationId xmlns:a16="http://schemas.microsoft.com/office/drawing/2014/main" id="{4A807A79-7EF8-296F-533B-9A2E52D29761}"/>
              </a:ext>
            </a:extLst>
          </p:cNvPr>
          <p:cNvSpPr txBox="1"/>
          <p:nvPr/>
        </p:nvSpPr>
        <p:spPr>
          <a:xfrm>
            <a:off x="3429000" y="2784092"/>
            <a:ext cx="12268200" cy="4506939"/>
          </a:xfrm>
          <a:prstGeom prst="rect">
            <a:avLst/>
          </a:prstGeom>
          <a:noFill/>
        </p:spPr>
        <p:txBody>
          <a:bodyPr wrap="square" rtlCol="0">
            <a:spAutoFit/>
          </a:bodyPr>
          <a:lstStyle/>
          <a:p>
            <a:pPr>
              <a:lnSpc>
                <a:spcPct val="130000"/>
              </a:lnSpc>
            </a:pPr>
            <a:r>
              <a:rPr lang="en-US" sz="3200" i="1" dirty="0">
                <a:solidFill>
                  <a:srgbClr val="0000CC"/>
                </a:solidFill>
                <a:latin typeface="Arial" panose="020B0604020202020204" pitchFamily="34" charset="0"/>
                <a:cs typeface="Arial" panose="020B0604020202020204" pitchFamily="34" charset="0"/>
              </a:rPr>
              <a:t>AI </a:t>
            </a:r>
            <a:r>
              <a:rPr lang="en-US" sz="3200" i="1" dirty="0" err="1">
                <a:solidFill>
                  <a:srgbClr val="0000CC"/>
                </a:solidFill>
                <a:latin typeface="Arial" panose="020B0604020202020204" pitchFamily="34" charset="0"/>
                <a:cs typeface="Arial" panose="020B0604020202020204" pitchFamily="34" charset="0"/>
              </a:rPr>
              <a:t>hỗ</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trợ</a:t>
            </a:r>
            <a:r>
              <a:rPr lang="en-US" sz="3200" i="1" dirty="0">
                <a:solidFill>
                  <a:srgbClr val="0000CC"/>
                </a:solidFill>
                <a:latin typeface="Arial" panose="020B0604020202020204" pitchFamily="34" charset="0"/>
                <a:cs typeface="Arial" panose="020B0604020202020204" pitchFamily="34" charset="0"/>
              </a:rPr>
              <a:t>:</a:t>
            </a:r>
          </a:p>
          <a:p>
            <a:pPr marL="457200" indent="-457200">
              <a:lnSpc>
                <a:spcPct val="130000"/>
              </a:lnSpc>
              <a:buFontTx/>
              <a:buChar char="-"/>
            </a:pPr>
            <a:r>
              <a:rPr lang="en-US" sz="3200" i="1" dirty="0" err="1">
                <a:solidFill>
                  <a:srgbClr val="0000CC"/>
                </a:solidFill>
                <a:latin typeface="Arial" panose="020B0604020202020204" pitchFamily="34" charset="0"/>
                <a:cs typeface="Arial" panose="020B0604020202020204" pitchFamily="34" charset="0"/>
              </a:rPr>
              <a:t>Xây</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dựng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xác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định</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yêu</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cầu</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cần</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đạt</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trong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mỗi</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bài</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học</a:t>
            </a:r>
            <a:r>
              <a:rPr lang="en-US" sz="3200" i="1" dirty="0">
                <a:solidFill>
                  <a:srgbClr val="0000CC"/>
                </a:solidFill>
                <a:latin typeface="Arial" panose="020B0604020202020204" pitchFamily="34" charset="0"/>
                <a:cs typeface="Arial" panose="020B0604020202020204" pitchFamily="34" charset="0"/>
              </a:rPr>
              <a:t>;</a:t>
            </a:r>
          </a:p>
          <a:p>
            <a:pPr marL="457200" indent="-457200">
              <a:lnSpc>
                <a:spcPct val="130000"/>
              </a:lnSpc>
              <a:buFontTx/>
              <a:buChar char="-"/>
            </a:pPr>
            <a:r>
              <a:rPr lang="en-US" sz="3200" i="1" dirty="0" err="1">
                <a:solidFill>
                  <a:srgbClr val="0000CC"/>
                </a:solidFill>
                <a:latin typeface="Arial" panose="020B0604020202020204" pitchFamily="34" charset="0"/>
                <a:cs typeface="Arial" panose="020B0604020202020204" pitchFamily="34" charset="0"/>
              </a:rPr>
              <a:t>Xác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định</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các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thí</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nghiệm</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cần</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thực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hiện</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hóa</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chất</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dụng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cụ</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thiết</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bị</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cần</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sử</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dụng</a:t>
            </a:r>
            <a:r>
              <a:rPr lang="en-US" sz="3200" i="1" dirty="0">
                <a:solidFill>
                  <a:srgbClr val="0000CC"/>
                </a:solidFill>
                <a:latin typeface="Arial" panose="020B0604020202020204" pitchFamily="34" charset="0"/>
                <a:cs typeface="Arial" panose="020B0604020202020204" pitchFamily="34" charset="0"/>
              </a:rPr>
              <a:t>;</a:t>
            </a:r>
          </a:p>
          <a:p>
            <a:pPr marL="457200" indent="-457200">
              <a:lnSpc>
                <a:spcPct val="130000"/>
              </a:lnSpc>
              <a:buFontTx/>
              <a:buChar char="-"/>
            </a:pPr>
            <a:r>
              <a:rPr lang="en-US" sz="3200" i="1" dirty="0" err="1">
                <a:solidFill>
                  <a:srgbClr val="0000CC"/>
                </a:solidFill>
                <a:latin typeface="Arial" panose="020B0604020202020204" pitchFamily="34" charset="0"/>
                <a:cs typeface="Arial" panose="020B0604020202020204" pitchFamily="34" charset="0"/>
              </a:rPr>
              <a:t>Xác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định</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nội</a:t>
            </a:r>
            <a:r>
              <a:rPr lang="en-US" sz="3200" i="1" dirty="0">
                <a:solidFill>
                  <a:srgbClr val="0000CC"/>
                </a:solidFill>
                <a:latin typeface="Arial" panose="020B0604020202020204" pitchFamily="34" charset="0"/>
                <a:cs typeface="Arial" panose="020B0604020202020204" pitchFamily="34" charset="0"/>
              </a:rPr>
              <a:t> dung </a:t>
            </a:r>
            <a:r>
              <a:rPr lang="en-US" sz="3200" i="1" dirty="0" err="1">
                <a:solidFill>
                  <a:srgbClr val="0000CC"/>
                </a:solidFill>
                <a:latin typeface="Arial" panose="020B0604020202020204" pitchFamily="34" charset="0"/>
                <a:cs typeface="Arial" panose="020B0604020202020204" pitchFamily="34" charset="0"/>
              </a:rPr>
              <a:t>giáo</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dục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tích</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hợp</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trong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mỗi</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bài</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học</a:t>
            </a:r>
            <a:r>
              <a:rPr lang="en-US" sz="3200" i="1" dirty="0">
                <a:solidFill>
                  <a:srgbClr val="0000CC"/>
                </a:solidFill>
                <a:latin typeface="Arial" panose="020B0604020202020204" pitchFamily="34" charset="0"/>
                <a:cs typeface="Arial" panose="020B0604020202020204" pitchFamily="34" charset="0"/>
              </a:rPr>
              <a:t>;</a:t>
            </a:r>
          </a:p>
          <a:p>
            <a:pPr marL="457200" indent="-457200">
              <a:lnSpc>
                <a:spcPct val="130000"/>
              </a:lnSpc>
              <a:buFontTx/>
              <a:buChar char="-"/>
            </a:pPr>
            <a:r>
              <a:rPr lang="en-US" sz="3200" i="1" dirty="0" err="1">
                <a:solidFill>
                  <a:srgbClr val="0000CC"/>
                </a:solidFill>
                <a:latin typeface="Arial" panose="020B0604020202020204" pitchFamily="34" charset="0"/>
                <a:cs typeface="Arial" panose="020B0604020202020204" pitchFamily="34" charset="0"/>
              </a:rPr>
              <a:t>Xây</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dựng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chủ</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đề</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Hoạt</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động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giáo</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dục</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phù</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hợp</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với</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chương</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trình</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môn</a:t>
            </a:r>
            <a:r>
              <a:rPr lang="en-US" sz="3200" i="1" dirty="0">
                <a:solidFill>
                  <a:srgbClr val="0000CC"/>
                </a:solidFill>
                <a:latin typeface="Arial" panose="020B0604020202020204" pitchFamily="34" charset="0"/>
                <a:cs typeface="Arial" panose="020B0604020202020204" pitchFamily="34" charset="0"/>
              </a:rPr>
              <a:t> </a:t>
            </a:r>
            <a:r>
              <a:rPr lang="en-US" sz="3200" i="1" dirty="0" err="1">
                <a:solidFill>
                  <a:srgbClr val="0000CC"/>
                </a:solidFill>
                <a:latin typeface="Arial" panose="020B0604020202020204" pitchFamily="34" charset="0"/>
                <a:cs typeface="Arial" panose="020B0604020202020204" pitchFamily="34" charset="0"/>
              </a:rPr>
              <a:t>học</a:t>
            </a:r>
            <a:r>
              <a:rPr lang="en-US" sz="3200" i="1"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721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0832" y="-1179"/>
            <a:ext cx="3535011" cy="10281059"/>
          </a:xfrm>
          <a:custGeom>
            <a:avLst/>
            <a:gdLst/>
            <a:ahLst/>
            <a:cxnLst/>
            <a:rect l="l" t="t" r="r" b="b"/>
            <a:pathLst>
              <a:path w="3535011" h="10281059">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grpSp>
        <p:nvGrpSpPr>
          <p:cNvPr id="7" name="Group 7"/>
          <p:cNvGrpSpPr>
            <a:grpSpLocks noChangeAspect="1"/>
          </p:cNvGrpSpPr>
          <p:nvPr/>
        </p:nvGrpSpPr>
        <p:grpSpPr>
          <a:xfrm>
            <a:off x="0" y="38100"/>
            <a:ext cx="18288000" cy="10287000"/>
            <a:chOff x="0" y="50799"/>
            <a:chExt cx="24384000" cy="13716000"/>
          </a:xfrm>
        </p:grpSpPr>
        <p:sp>
          <p:nvSpPr>
            <p:cNvPr id="8" name="Freeform 8" descr="C:\Users\James\Desktop\msft\Berlin\build Assets\hashOverlaySD-FullResolve.png"/>
            <p:cNvSpPr/>
            <p:nvPr/>
          </p:nvSpPr>
          <p:spPr>
            <a:xfrm>
              <a:off x="0" y="50799"/>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8">
                <a:alphaModFix amt="9999"/>
              </a:blip>
              <a:stretch>
                <a:fillRect b="-33333"/>
              </a:stretch>
            </a:blipFill>
          </p:spPr>
          <p:txBody>
            <a:bodyPr/>
            <a:lstStyle/>
            <a:p>
              <a:endParaRPr lang="en-US"/>
            </a:p>
          </p:txBody>
        </p:sp>
      </p:grpSp>
      <p:sp>
        <p:nvSpPr>
          <p:cNvPr id="14" name="TextBox 14"/>
          <p:cNvSpPr txBox="1"/>
          <p:nvPr/>
        </p:nvSpPr>
        <p:spPr>
          <a:xfrm>
            <a:off x="3742415" y="1338146"/>
            <a:ext cx="10576408" cy="741934"/>
          </a:xfrm>
          <a:prstGeom prst="rect">
            <a:avLst/>
          </a:prstGeom>
        </p:spPr>
        <p:txBody>
          <a:bodyPr lIns="0" tIns="0" rIns="0" bIns="0" rtlCol="0" anchor="t">
            <a:spAutoFit/>
          </a:bodyPr>
          <a:lstStyle/>
          <a:p>
            <a:pPr algn="ctr">
              <a:lnSpc>
                <a:spcPts val="6480"/>
              </a:lnSpc>
            </a:pPr>
            <a:r>
              <a:rPr lang="en-US" sz="4000" b="1" dirty="0">
                <a:solidFill>
                  <a:srgbClr val="FF0000"/>
                </a:solidFill>
                <a:latin typeface="Arial" panose="020B0604020202020204" pitchFamily="34" charset="0"/>
                <a:ea typeface="Maven Pro"/>
                <a:cs typeface="Arial" panose="020B0604020202020204" pitchFamily="34" charset="0"/>
                <a:sym typeface="Maven Pro"/>
              </a:rPr>
              <a:t>BA </a:t>
            </a:r>
            <a:r>
              <a:rPr lang="en-US" sz="4000" b="1" dirty="0" err="1">
                <a:solidFill>
                  <a:srgbClr val="FF0000"/>
                </a:solidFill>
                <a:latin typeface="Arial" panose="020B0604020202020204" pitchFamily="34" charset="0"/>
                <a:ea typeface="Maven Pro"/>
                <a:cs typeface="Arial" panose="020B0604020202020204" pitchFamily="34" charset="0"/>
                <a:sym typeface="Maven Pro"/>
              </a:rPr>
              <a:t>BƯỚC</a:t>
            </a:r>
            <a:r>
              <a:rPr lang="en-US" sz="4000" b="1" dirty="0">
                <a:solidFill>
                  <a:srgbClr val="FF0000"/>
                </a:solidFill>
                <a:latin typeface="Arial" panose="020B0604020202020204" pitchFamily="34" charset="0"/>
                <a:ea typeface="Maven Pro"/>
                <a:cs typeface="Arial" panose="020B0604020202020204" pitchFamily="34" charset="0"/>
                <a:sym typeface="Maven Pro"/>
              </a:rPr>
              <a:t> </a:t>
            </a:r>
            <a:r>
              <a:rPr lang="en-US" sz="4000" b="1" dirty="0" err="1">
                <a:solidFill>
                  <a:srgbClr val="FF0000"/>
                </a:solidFill>
                <a:latin typeface="Arial" panose="020B0604020202020204" pitchFamily="34" charset="0"/>
                <a:ea typeface="Maven Pro"/>
                <a:cs typeface="Arial" panose="020B0604020202020204" pitchFamily="34" charset="0"/>
                <a:sym typeface="Maven Pro"/>
              </a:rPr>
              <a:t>THỰC</a:t>
            </a:r>
            <a:r>
              <a:rPr lang="en-US" sz="4000" b="1" dirty="0">
                <a:solidFill>
                  <a:srgbClr val="FF0000"/>
                </a:solidFill>
                <a:latin typeface="Arial" panose="020B0604020202020204" pitchFamily="34" charset="0"/>
                <a:ea typeface="Maven Pro"/>
                <a:cs typeface="Arial" panose="020B0604020202020204" pitchFamily="34" charset="0"/>
                <a:sym typeface="Maven Pro"/>
              </a:rPr>
              <a:t> </a:t>
            </a:r>
            <a:r>
              <a:rPr lang="en-US" sz="4000" b="1" dirty="0" err="1">
                <a:solidFill>
                  <a:srgbClr val="FF0000"/>
                </a:solidFill>
                <a:latin typeface="Arial" panose="020B0604020202020204" pitchFamily="34" charset="0"/>
                <a:ea typeface="Maven Pro"/>
                <a:cs typeface="Arial" panose="020B0604020202020204" pitchFamily="34" charset="0"/>
                <a:sym typeface="Maven Pro"/>
              </a:rPr>
              <a:t>HÀNH</a:t>
            </a:r>
            <a:r>
              <a:rPr lang="en-US" sz="4000" b="1" dirty="0">
                <a:solidFill>
                  <a:srgbClr val="FF0000"/>
                </a:solidFill>
                <a:latin typeface="Arial" panose="020B0604020202020204" pitchFamily="34" charset="0"/>
                <a:ea typeface="Maven Pro"/>
                <a:cs typeface="Arial" panose="020B0604020202020204" pitchFamily="34" charset="0"/>
                <a:sym typeface="Maven Pro"/>
              </a:rPr>
              <a:t> </a:t>
            </a:r>
            <a:r>
              <a:rPr lang="en-US" sz="4000" b="1" dirty="0" err="1">
                <a:solidFill>
                  <a:srgbClr val="FF0000"/>
                </a:solidFill>
                <a:latin typeface="Arial" panose="020B0604020202020204" pitchFamily="34" charset="0"/>
                <a:ea typeface="Maven Pro"/>
                <a:cs typeface="Arial" panose="020B0604020202020204" pitchFamily="34" charset="0"/>
                <a:sym typeface="Maven Pro"/>
              </a:rPr>
              <a:t>SỬ</a:t>
            </a:r>
            <a:r>
              <a:rPr lang="en-US" sz="4000" b="1" dirty="0">
                <a:solidFill>
                  <a:srgbClr val="FF0000"/>
                </a:solidFill>
                <a:latin typeface="Arial" panose="020B0604020202020204" pitchFamily="34" charset="0"/>
                <a:ea typeface="Maven Pro"/>
                <a:cs typeface="Arial" panose="020B0604020202020204" pitchFamily="34" charset="0"/>
                <a:sym typeface="Maven Pro"/>
              </a:rPr>
              <a:t> </a:t>
            </a:r>
            <a:r>
              <a:rPr lang="en-US" sz="4000" b="1" dirty="0" err="1">
                <a:solidFill>
                  <a:srgbClr val="FF0000"/>
                </a:solidFill>
                <a:latin typeface="Arial" panose="020B0604020202020204" pitchFamily="34" charset="0"/>
                <a:ea typeface="Maven Pro"/>
                <a:cs typeface="Arial" panose="020B0604020202020204" pitchFamily="34" charset="0"/>
                <a:sym typeface="Maven Pro"/>
              </a:rPr>
              <a:t>DỤNG</a:t>
            </a:r>
            <a:r>
              <a:rPr lang="en-US" sz="4000" b="1" dirty="0">
                <a:solidFill>
                  <a:srgbClr val="FF0000"/>
                </a:solidFill>
                <a:latin typeface="Arial" panose="020B0604020202020204" pitchFamily="34" charset="0"/>
                <a:ea typeface="Maven Pro"/>
                <a:cs typeface="Arial" panose="020B0604020202020204" pitchFamily="34" charset="0"/>
                <a:sym typeface="Maven Pro"/>
              </a:rPr>
              <a:t> AI</a:t>
            </a:r>
          </a:p>
        </p:txBody>
      </p:sp>
      <p:grpSp>
        <p:nvGrpSpPr>
          <p:cNvPr id="15" name="Group 15"/>
          <p:cNvGrpSpPr/>
          <p:nvPr/>
        </p:nvGrpSpPr>
        <p:grpSpPr>
          <a:xfrm>
            <a:off x="1369309" y="3474073"/>
            <a:ext cx="4746240" cy="930783"/>
            <a:chOff x="0" y="0"/>
            <a:chExt cx="6328320" cy="1241044"/>
          </a:xfrm>
        </p:grpSpPr>
        <p:sp>
          <p:nvSpPr>
            <p:cNvPr id="16" name="Freeform 16"/>
            <p:cNvSpPr/>
            <p:nvPr/>
          </p:nvSpPr>
          <p:spPr>
            <a:xfrm>
              <a:off x="9525" y="9525"/>
              <a:ext cx="6309233" cy="1221994"/>
            </a:xfrm>
            <a:custGeom>
              <a:avLst/>
              <a:gdLst/>
              <a:ahLst/>
              <a:cxnLst/>
              <a:rect l="l" t="t" r="r" b="b"/>
              <a:pathLst>
                <a:path w="6309233" h="1221994">
                  <a:moveTo>
                    <a:pt x="0" y="0"/>
                  </a:moveTo>
                  <a:lnTo>
                    <a:pt x="6309233" y="0"/>
                  </a:lnTo>
                  <a:lnTo>
                    <a:pt x="6309233" y="1221994"/>
                  </a:lnTo>
                  <a:lnTo>
                    <a:pt x="0" y="1221994"/>
                  </a:lnTo>
                  <a:close/>
                </a:path>
              </a:pathLst>
            </a:custGeom>
            <a:gradFill rotWithShape="1">
              <a:gsLst>
                <a:gs pos="0">
                  <a:srgbClr val="9DB264">
                    <a:alpha val="100000"/>
                  </a:srgbClr>
                </a:gs>
                <a:gs pos="100000">
                  <a:srgbClr val="889E47">
                    <a:alpha val="100000"/>
                  </a:srgbClr>
                </a:gs>
              </a:gsLst>
              <a:lin ang="5400000"/>
            </a:gradFill>
          </p:spPr>
          <p:txBody>
            <a:bodyPr/>
            <a:lstStyle/>
            <a:p>
              <a:endParaRPr lang="en-US"/>
            </a:p>
          </p:txBody>
        </p:sp>
        <p:sp>
          <p:nvSpPr>
            <p:cNvPr id="17" name="Freeform 17"/>
            <p:cNvSpPr/>
            <p:nvPr/>
          </p:nvSpPr>
          <p:spPr>
            <a:xfrm>
              <a:off x="0" y="0"/>
              <a:ext cx="6328283" cy="1241044"/>
            </a:xfrm>
            <a:custGeom>
              <a:avLst/>
              <a:gdLst/>
              <a:ahLst/>
              <a:cxnLst/>
              <a:rect l="l" t="t" r="r" b="b"/>
              <a:pathLst>
                <a:path w="6328283" h="1241044">
                  <a:moveTo>
                    <a:pt x="9525" y="0"/>
                  </a:moveTo>
                  <a:lnTo>
                    <a:pt x="6318758" y="0"/>
                  </a:lnTo>
                  <a:cubicBezTo>
                    <a:pt x="6323965" y="0"/>
                    <a:pt x="6328283" y="4318"/>
                    <a:pt x="6328283" y="9525"/>
                  </a:cubicBezTo>
                  <a:lnTo>
                    <a:pt x="6328283" y="1231519"/>
                  </a:lnTo>
                  <a:cubicBezTo>
                    <a:pt x="6328283" y="1236726"/>
                    <a:pt x="6323965" y="1241044"/>
                    <a:pt x="6318758" y="1241044"/>
                  </a:cubicBezTo>
                  <a:lnTo>
                    <a:pt x="9525" y="1241044"/>
                  </a:lnTo>
                  <a:cubicBezTo>
                    <a:pt x="4318" y="1241044"/>
                    <a:pt x="0" y="1236726"/>
                    <a:pt x="0" y="1231519"/>
                  </a:cubicBezTo>
                  <a:lnTo>
                    <a:pt x="0" y="9525"/>
                  </a:lnTo>
                  <a:cubicBezTo>
                    <a:pt x="0" y="4318"/>
                    <a:pt x="4318" y="0"/>
                    <a:pt x="9525" y="0"/>
                  </a:cubicBezTo>
                  <a:moveTo>
                    <a:pt x="9525" y="19050"/>
                  </a:moveTo>
                  <a:lnTo>
                    <a:pt x="9525" y="9525"/>
                  </a:lnTo>
                  <a:lnTo>
                    <a:pt x="19050" y="9525"/>
                  </a:lnTo>
                  <a:lnTo>
                    <a:pt x="19050" y="1231519"/>
                  </a:lnTo>
                  <a:lnTo>
                    <a:pt x="9525" y="1231519"/>
                  </a:lnTo>
                  <a:lnTo>
                    <a:pt x="9525" y="1221994"/>
                  </a:lnTo>
                  <a:lnTo>
                    <a:pt x="6318758" y="1221994"/>
                  </a:lnTo>
                  <a:lnTo>
                    <a:pt x="6318758" y="1231519"/>
                  </a:lnTo>
                  <a:lnTo>
                    <a:pt x="6309233" y="1231519"/>
                  </a:lnTo>
                  <a:lnTo>
                    <a:pt x="6309233" y="9525"/>
                  </a:lnTo>
                  <a:lnTo>
                    <a:pt x="6318758" y="9525"/>
                  </a:lnTo>
                  <a:lnTo>
                    <a:pt x="6318758" y="19050"/>
                  </a:lnTo>
                  <a:lnTo>
                    <a:pt x="9525" y="19050"/>
                  </a:lnTo>
                  <a:close/>
                </a:path>
              </a:pathLst>
            </a:custGeom>
            <a:solidFill>
              <a:srgbClr val="92AA4C"/>
            </a:solidFill>
          </p:spPr>
          <p:txBody>
            <a:bodyPr/>
            <a:lstStyle/>
            <a:p>
              <a:endParaRPr lang="en-US"/>
            </a:p>
          </p:txBody>
        </p:sp>
      </p:grpSp>
      <p:grpSp>
        <p:nvGrpSpPr>
          <p:cNvPr id="18" name="Group 18"/>
          <p:cNvGrpSpPr/>
          <p:nvPr/>
        </p:nvGrpSpPr>
        <p:grpSpPr>
          <a:xfrm>
            <a:off x="1369309" y="3474073"/>
            <a:ext cx="4746240" cy="930783"/>
            <a:chOff x="0" y="0"/>
            <a:chExt cx="6328320" cy="1241044"/>
          </a:xfrm>
        </p:grpSpPr>
        <p:sp>
          <p:nvSpPr>
            <p:cNvPr id="19" name="Freeform 19"/>
            <p:cNvSpPr/>
            <p:nvPr/>
          </p:nvSpPr>
          <p:spPr>
            <a:xfrm>
              <a:off x="0" y="0"/>
              <a:ext cx="6328320" cy="1241044"/>
            </a:xfrm>
            <a:custGeom>
              <a:avLst/>
              <a:gdLst/>
              <a:ahLst/>
              <a:cxnLst/>
              <a:rect l="l" t="t" r="r" b="b"/>
              <a:pathLst>
                <a:path w="6328320" h="1241044">
                  <a:moveTo>
                    <a:pt x="0" y="0"/>
                  </a:moveTo>
                  <a:lnTo>
                    <a:pt x="6328320" y="0"/>
                  </a:lnTo>
                  <a:lnTo>
                    <a:pt x="6328320" y="1241044"/>
                  </a:lnTo>
                  <a:lnTo>
                    <a:pt x="0" y="1241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0" name="Group 20"/>
            <p:cNvGrpSpPr/>
            <p:nvPr/>
          </p:nvGrpSpPr>
          <p:grpSpPr>
            <a:xfrm>
              <a:off x="0" y="0"/>
              <a:ext cx="6328320" cy="1241044"/>
              <a:chOff x="0" y="0"/>
              <a:chExt cx="6328320" cy="1241044"/>
            </a:xfrm>
          </p:grpSpPr>
          <p:sp>
            <p:nvSpPr>
              <p:cNvPr id="21" name="Freeform 21"/>
              <p:cNvSpPr/>
              <p:nvPr/>
            </p:nvSpPr>
            <p:spPr>
              <a:xfrm>
                <a:off x="0" y="0"/>
                <a:ext cx="6328320" cy="1241044"/>
              </a:xfrm>
              <a:custGeom>
                <a:avLst/>
                <a:gdLst/>
                <a:ahLst/>
                <a:cxnLst/>
                <a:rect l="l" t="t" r="r" b="b"/>
                <a:pathLst>
                  <a:path w="6328320" h="1241044">
                    <a:moveTo>
                      <a:pt x="0" y="0"/>
                    </a:moveTo>
                    <a:lnTo>
                      <a:pt x="6328320" y="0"/>
                    </a:lnTo>
                    <a:lnTo>
                      <a:pt x="6328320" y="1241044"/>
                    </a:lnTo>
                    <a:lnTo>
                      <a:pt x="0" y="1241044"/>
                    </a:lnTo>
                    <a:close/>
                  </a:path>
                </a:pathLst>
              </a:custGeom>
              <a:solidFill>
                <a:srgbClr val="000000">
                  <a:alpha val="0"/>
                </a:srgbClr>
              </a:solidFill>
            </p:spPr>
            <p:txBody>
              <a:bodyPr/>
              <a:lstStyle/>
              <a:p>
                <a:endParaRPr lang="en-US"/>
              </a:p>
            </p:txBody>
          </p:sp>
          <p:sp>
            <p:nvSpPr>
              <p:cNvPr id="22" name="TextBox 22"/>
              <p:cNvSpPr txBox="1"/>
              <p:nvPr/>
            </p:nvSpPr>
            <p:spPr>
              <a:xfrm>
                <a:off x="0" y="28575"/>
                <a:ext cx="6328320" cy="1212469"/>
              </a:xfrm>
              <a:prstGeom prst="rect">
                <a:avLst/>
              </a:prstGeom>
            </p:spPr>
            <p:txBody>
              <a:bodyPr lIns="0" tIns="0" rIns="0" bIns="0" rtlCol="0" anchor="ctr"/>
              <a:lstStyle/>
              <a:p>
                <a:pPr algn="ctr">
                  <a:lnSpc>
                    <a:spcPts val="2592"/>
                  </a:lnSpc>
                </a:pPr>
                <a:r>
                  <a:rPr lang="en-US" sz="2400" dirty="0" err="1">
                    <a:solidFill>
                      <a:srgbClr val="FFFFFF"/>
                    </a:solidFill>
                    <a:latin typeface="Arial" panose="020B0604020202020204" pitchFamily="34" charset="0"/>
                    <a:ea typeface="Maven Pro"/>
                    <a:cs typeface="Arial" panose="020B0604020202020204" pitchFamily="34" charset="0"/>
                    <a:sym typeface="Maven Pro"/>
                  </a:rPr>
                  <a:t>Bước</a:t>
                </a:r>
                <a:r>
                  <a:rPr lang="en-US" sz="2400" dirty="0">
                    <a:solidFill>
                      <a:srgbClr val="FFFFFF"/>
                    </a:solidFill>
                    <a:latin typeface="Arial" panose="020B0604020202020204" pitchFamily="34" charset="0"/>
                    <a:ea typeface="Maven Pro"/>
                    <a:cs typeface="Arial" panose="020B0604020202020204" pitchFamily="34" charset="0"/>
                    <a:sym typeface="Maven Pro"/>
                  </a:rPr>
                  <a:t> 1. </a:t>
                </a:r>
                <a:r>
                  <a:rPr lang="en-US" sz="2400" dirty="0" err="1">
                    <a:solidFill>
                      <a:srgbClr val="FFFFFF"/>
                    </a:solidFill>
                    <a:latin typeface="Arial" panose="020B0604020202020204" pitchFamily="34" charset="0"/>
                    <a:ea typeface="Maven Pro"/>
                    <a:cs typeface="Arial" panose="020B0604020202020204" pitchFamily="34" charset="0"/>
                    <a:sym typeface="Maven Pro"/>
                  </a:rPr>
                  <a:t>Chuẩn</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bị</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dữ</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liệu</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cho</a:t>
                </a:r>
                <a:r>
                  <a:rPr lang="en-US" sz="2400" dirty="0">
                    <a:solidFill>
                      <a:srgbClr val="FFFFFF"/>
                    </a:solidFill>
                    <a:latin typeface="Arial" panose="020B0604020202020204" pitchFamily="34" charset="0"/>
                    <a:ea typeface="Maven Pro"/>
                    <a:cs typeface="Arial" panose="020B0604020202020204" pitchFamily="34" charset="0"/>
                    <a:sym typeface="Maven Pro"/>
                  </a:rPr>
                  <a:t> AI</a:t>
                </a:r>
              </a:p>
            </p:txBody>
          </p:sp>
        </p:grpSp>
      </p:grpSp>
      <p:grpSp>
        <p:nvGrpSpPr>
          <p:cNvPr id="23" name="Group 23"/>
          <p:cNvGrpSpPr/>
          <p:nvPr/>
        </p:nvGrpSpPr>
        <p:grpSpPr>
          <a:xfrm>
            <a:off x="1369309" y="4390570"/>
            <a:ext cx="4746240" cy="4867730"/>
            <a:chOff x="0" y="0"/>
            <a:chExt cx="6328320" cy="6490307"/>
          </a:xfrm>
        </p:grpSpPr>
        <p:sp>
          <p:nvSpPr>
            <p:cNvPr id="24" name="Freeform 24"/>
            <p:cNvSpPr/>
            <p:nvPr/>
          </p:nvSpPr>
          <p:spPr>
            <a:xfrm>
              <a:off x="9525" y="11999"/>
              <a:ext cx="6309233" cy="6466389"/>
            </a:xfrm>
            <a:custGeom>
              <a:avLst/>
              <a:gdLst/>
              <a:ahLst/>
              <a:cxnLst/>
              <a:rect l="l" t="t" r="r" b="b"/>
              <a:pathLst>
                <a:path w="6309233" h="6466389">
                  <a:moveTo>
                    <a:pt x="0" y="0"/>
                  </a:moveTo>
                  <a:lnTo>
                    <a:pt x="6309233" y="0"/>
                  </a:lnTo>
                  <a:lnTo>
                    <a:pt x="6309233" y="6466389"/>
                  </a:lnTo>
                  <a:lnTo>
                    <a:pt x="0" y="6466389"/>
                  </a:lnTo>
                  <a:close/>
                </a:path>
              </a:pathLst>
            </a:custGeom>
            <a:solidFill>
              <a:srgbClr val="DCE2D0">
                <a:alpha val="80784"/>
              </a:srgbClr>
            </a:solidFill>
          </p:spPr>
          <p:txBody>
            <a:bodyPr/>
            <a:lstStyle/>
            <a:p>
              <a:endParaRPr lang="en-US"/>
            </a:p>
          </p:txBody>
        </p:sp>
        <p:sp>
          <p:nvSpPr>
            <p:cNvPr id="25" name="Freeform 25"/>
            <p:cNvSpPr/>
            <p:nvPr/>
          </p:nvSpPr>
          <p:spPr>
            <a:xfrm>
              <a:off x="0" y="0"/>
              <a:ext cx="6328283" cy="6490370"/>
            </a:xfrm>
            <a:custGeom>
              <a:avLst/>
              <a:gdLst/>
              <a:ahLst/>
              <a:cxnLst/>
              <a:rect l="l" t="t" r="r" b="b"/>
              <a:pathLst>
                <a:path w="6328283" h="6490370">
                  <a:moveTo>
                    <a:pt x="9525" y="0"/>
                  </a:moveTo>
                  <a:lnTo>
                    <a:pt x="6318758" y="0"/>
                  </a:lnTo>
                  <a:cubicBezTo>
                    <a:pt x="6323965" y="0"/>
                    <a:pt x="6328283" y="5439"/>
                    <a:pt x="6328283" y="11999"/>
                  </a:cubicBezTo>
                  <a:lnTo>
                    <a:pt x="6328283" y="6478388"/>
                  </a:lnTo>
                  <a:cubicBezTo>
                    <a:pt x="6328283" y="6484947"/>
                    <a:pt x="6323965" y="6490370"/>
                    <a:pt x="6318758" y="6490370"/>
                  </a:cubicBezTo>
                  <a:lnTo>
                    <a:pt x="9525" y="6490370"/>
                  </a:lnTo>
                  <a:cubicBezTo>
                    <a:pt x="4318" y="6490370"/>
                    <a:pt x="0" y="6484947"/>
                    <a:pt x="0" y="6478388"/>
                  </a:cubicBezTo>
                  <a:lnTo>
                    <a:pt x="0" y="11999"/>
                  </a:lnTo>
                  <a:cubicBezTo>
                    <a:pt x="0" y="5439"/>
                    <a:pt x="4318" y="0"/>
                    <a:pt x="9525" y="0"/>
                  </a:cubicBezTo>
                  <a:moveTo>
                    <a:pt x="9525" y="23998"/>
                  </a:moveTo>
                  <a:lnTo>
                    <a:pt x="9525" y="11999"/>
                  </a:lnTo>
                  <a:lnTo>
                    <a:pt x="19050" y="11999"/>
                  </a:lnTo>
                  <a:lnTo>
                    <a:pt x="19050" y="6478388"/>
                  </a:lnTo>
                  <a:lnTo>
                    <a:pt x="9525" y="6478388"/>
                  </a:lnTo>
                  <a:lnTo>
                    <a:pt x="9525" y="6466389"/>
                  </a:lnTo>
                  <a:lnTo>
                    <a:pt x="6318758" y="6466389"/>
                  </a:lnTo>
                  <a:lnTo>
                    <a:pt x="6318758" y="6478388"/>
                  </a:lnTo>
                  <a:lnTo>
                    <a:pt x="6309233" y="6478388"/>
                  </a:lnTo>
                  <a:lnTo>
                    <a:pt x="6309233" y="11999"/>
                  </a:lnTo>
                  <a:lnTo>
                    <a:pt x="6318758" y="11999"/>
                  </a:lnTo>
                  <a:lnTo>
                    <a:pt x="6318758" y="23998"/>
                  </a:lnTo>
                  <a:lnTo>
                    <a:pt x="9525" y="23998"/>
                  </a:lnTo>
                  <a:close/>
                </a:path>
              </a:pathLst>
            </a:custGeom>
            <a:solidFill>
              <a:srgbClr val="DCE2D0">
                <a:alpha val="80784"/>
              </a:srgbClr>
            </a:solidFill>
          </p:spPr>
          <p:txBody>
            <a:bodyPr/>
            <a:lstStyle/>
            <a:p>
              <a:endParaRPr lang="en-US"/>
            </a:p>
          </p:txBody>
        </p:sp>
      </p:grpSp>
      <p:sp>
        <p:nvSpPr>
          <p:cNvPr id="26" name="TextBox 26"/>
          <p:cNvSpPr txBox="1"/>
          <p:nvPr/>
        </p:nvSpPr>
        <p:spPr>
          <a:xfrm>
            <a:off x="1454653" y="4399714"/>
            <a:ext cx="4547104" cy="4556760"/>
          </a:xfrm>
          <a:prstGeom prst="rect">
            <a:avLst/>
          </a:prstGeom>
        </p:spPr>
        <p:txBody>
          <a:bodyPr lIns="0" tIns="0" rIns="0" bIns="0" rtlCol="0" anchor="t">
            <a:spAutoFit/>
          </a:bodyPr>
          <a:lstStyle/>
          <a:p>
            <a:pPr marL="434340" lvl="2" indent="-144780" algn="l">
              <a:lnSpc>
                <a:spcPts val="3600"/>
              </a:lnSpc>
              <a:buFont typeface="Arial"/>
              <a:buChar char="⚬"/>
            </a:pPr>
            <a:r>
              <a:rPr lang="en-US" sz="2400" dirty="0" err="1">
                <a:solidFill>
                  <a:srgbClr val="000000"/>
                </a:solidFill>
                <a:latin typeface="Arial" panose="020B0604020202020204" pitchFamily="34" charset="0"/>
                <a:ea typeface="Maven Pro"/>
                <a:cs typeface="Arial" panose="020B0604020202020204" pitchFamily="34" charset="0"/>
                <a:sym typeface="Maven Pro"/>
              </a:rPr>
              <a:t>Dữ</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liệu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quan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trọng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nhất</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cung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cấp</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cho</a:t>
            </a:r>
            <a:r>
              <a:rPr lang="en-US" sz="2400" dirty="0">
                <a:solidFill>
                  <a:srgbClr val="000000"/>
                </a:solidFill>
                <a:latin typeface="Arial" panose="020B0604020202020204" pitchFamily="34" charset="0"/>
                <a:ea typeface="Maven Pro"/>
                <a:cs typeface="Arial" panose="020B0604020202020204" pitchFamily="34" charset="0"/>
                <a:sym typeface="Maven Pro"/>
              </a:rPr>
              <a:t> AI </a:t>
            </a:r>
            <a:r>
              <a:rPr lang="en-US" sz="2400" dirty="0" err="1">
                <a:solidFill>
                  <a:srgbClr val="000000"/>
                </a:solidFill>
                <a:latin typeface="Arial" panose="020B0604020202020204" pitchFamily="34" charset="0"/>
                <a:ea typeface="Maven Pro"/>
                <a:cs typeface="Arial" panose="020B0604020202020204" pitchFamily="34" charset="0"/>
                <a:sym typeface="Maven Pro"/>
              </a:rPr>
              <a:t>là</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yêu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đạt</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trong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chương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trình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môn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học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và</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mục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lục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sách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giáo</a:t>
            </a:r>
            <a:r>
              <a:rPr lang="en-US" sz="2400" dirty="0">
                <a:solidFill>
                  <a:srgbClr val="000000"/>
                </a:solidFill>
                <a:latin typeface="Arial" panose="020B0604020202020204" pitchFamily="34" charset="0"/>
                <a:ea typeface="Maven Pro"/>
                <a:cs typeface="Arial" panose="020B0604020202020204" pitchFamily="34" charset="0"/>
                <a:sym typeface="Maven Pro"/>
              </a:rPr>
              <a:t> khoa </a:t>
            </a:r>
            <a:r>
              <a:rPr lang="en-US" sz="2400" dirty="0" err="1">
                <a:solidFill>
                  <a:srgbClr val="000000"/>
                </a:solidFill>
                <a:latin typeface="Arial" panose="020B0604020202020204" pitchFamily="34" charset="0"/>
                <a:ea typeface="Maven Pro"/>
                <a:cs typeface="Arial" panose="020B0604020202020204" pitchFamily="34" charset="0"/>
                <a:sym typeface="Maven Pro"/>
              </a:rPr>
              <a:t>sử</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dụng</a:t>
            </a:r>
            <a:r>
              <a:rPr lang="en-US" sz="2400" dirty="0">
                <a:solidFill>
                  <a:srgbClr val="000000"/>
                </a:solidFill>
                <a:latin typeface="Arial" panose="020B0604020202020204" pitchFamily="34" charset="0"/>
                <a:ea typeface="Maven Pro"/>
                <a:cs typeface="Arial" panose="020B0604020202020204" pitchFamily="34" charset="0"/>
                <a:sym typeface="Maven Pro"/>
              </a:rPr>
              <a:t>. </a:t>
            </a:r>
          </a:p>
          <a:p>
            <a:pPr marL="434340" lvl="2" indent="-144780" algn="l">
              <a:lnSpc>
                <a:spcPts val="3600"/>
              </a:lnSpc>
              <a:buFont typeface="Arial"/>
              <a:buChar char="⚬"/>
            </a:pPr>
            <a:r>
              <a:rPr lang="en-US" sz="2400" dirty="0" err="1">
                <a:solidFill>
                  <a:srgbClr val="000000"/>
                </a:solidFill>
                <a:latin typeface="Arial" panose="020B0604020202020204" pitchFamily="34" charset="0"/>
                <a:ea typeface="Maven Pro"/>
                <a:cs typeface="Arial" panose="020B0604020202020204" pitchFamily="34" charset="0"/>
                <a:sym typeface="Maven Pro"/>
              </a:rPr>
              <a:t>Giáo</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viên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sao</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chép</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toàn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bộ</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yêu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đạt</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của</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chương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trình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môn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học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thành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một</a:t>
            </a:r>
            <a:r>
              <a:rPr lang="en-US" sz="2400" dirty="0">
                <a:solidFill>
                  <a:srgbClr val="000000"/>
                </a:solidFill>
                <a:latin typeface="Arial" panose="020B0604020202020204" pitchFamily="34" charset="0"/>
                <a:ea typeface="Maven Pro"/>
                <a:cs typeface="Arial" panose="020B0604020202020204" pitchFamily="34" charset="0"/>
                <a:sym typeface="Maven Pro"/>
              </a:rPr>
              <a:t> file </a:t>
            </a:r>
            <a:r>
              <a:rPr lang="en-US" sz="2400" dirty="0" err="1">
                <a:solidFill>
                  <a:srgbClr val="000000"/>
                </a:solidFill>
                <a:latin typeface="Arial" panose="020B0604020202020204" pitchFamily="34" charset="0"/>
                <a:ea typeface="Maven Pro"/>
                <a:cs typeface="Arial" panose="020B0604020202020204" pitchFamily="34" charset="0"/>
                <a:sym typeface="Maven Pro"/>
              </a:rPr>
              <a:t>dữ</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liệu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riêng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chụp</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ảnh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mục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lục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SGK</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tương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ứng</a:t>
            </a:r>
            <a:r>
              <a:rPr lang="en-US" sz="2400" dirty="0">
                <a:solidFill>
                  <a:srgbClr val="000000"/>
                </a:solidFill>
                <a:latin typeface="Arial" panose="020B0604020202020204" pitchFamily="34" charset="0"/>
                <a:ea typeface="Maven Pro"/>
                <a:cs typeface="Arial" panose="020B0604020202020204" pitchFamily="34" charset="0"/>
                <a:sym typeface="Maven Pro"/>
              </a:rPr>
              <a:t>.</a:t>
            </a:r>
          </a:p>
        </p:txBody>
      </p:sp>
      <p:grpSp>
        <p:nvGrpSpPr>
          <p:cNvPr id="27" name="Group 27"/>
          <p:cNvGrpSpPr/>
          <p:nvPr/>
        </p:nvGrpSpPr>
        <p:grpSpPr>
          <a:xfrm>
            <a:off x="6763735" y="3474073"/>
            <a:ext cx="4746240" cy="930783"/>
            <a:chOff x="0" y="0"/>
            <a:chExt cx="6328320" cy="1241044"/>
          </a:xfrm>
        </p:grpSpPr>
        <p:sp>
          <p:nvSpPr>
            <p:cNvPr id="28" name="Freeform 28"/>
            <p:cNvSpPr/>
            <p:nvPr/>
          </p:nvSpPr>
          <p:spPr>
            <a:xfrm>
              <a:off x="9525" y="9525"/>
              <a:ext cx="6309233" cy="1221994"/>
            </a:xfrm>
            <a:custGeom>
              <a:avLst/>
              <a:gdLst/>
              <a:ahLst/>
              <a:cxnLst/>
              <a:rect l="l" t="t" r="r" b="b"/>
              <a:pathLst>
                <a:path w="6309233" h="1221994">
                  <a:moveTo>
                    <a:pt x="0" y="0"/>
                  </a:moveTo>
                  <a:lnTo>
                    <a:pt x="6309233" y="0"/>
                  </a:lnTo>
                  <a:lnTo>
                    <a:pt x="6309233" y="1221994"/>
                  </a:lnTo>
                  <a:lnTo>
                    <a:pt x="0" y="1221994"/>
                  </a:lnTo>
                  <a:close/>
                </a:path>
              </a:pathLst>
            </a:custGeom>
            <a:gradFill rotWithShape="1">
              <a:gsLst>
                <a:gs pos="0">
                  <a:srgbClr val="B2749D">
                    <a:alpha val="100000"/>
                  </a:srgbClr>
                </a:gs>
                <a:gs pos="100000">
                  <a:srgbClr val="A35289">
                    <a:alpha val="100000"/>
                  </a:srgbClr>
                </a:gs>
              </a:gsLst>
              <a:lin ang="5400000"/>
            </a:gradFill>
          </p:spPr>
          <p:txBody>
            <a:bodyPr/>
            <a:lstStyle/>
            <a:p>
              <a:endParaRPr lang="en-US"/>
            </a:p>
          </p:txBody>
        </p:sp>
        <p:sp>
          <p:nvSpPr>
            <p:cNvPr id="29" name="Freeform 29"/>
            <p:cNvSpPr/>
            <p:nvPr/>
          </p:nvSpPr>
          <p:spPr>
            <a:xfrm>
              <a:off x="0" y="0"/>
              <a:ext cx="6328283" cy="1241044"/>
            </a:xfrm>
            <a:custGeom>
              <a:avLst/>
              <a:gdLst/>
              <a:ahLst/>
              <a:cxnLst/>
              <a:rect l="l" t="t" r="r" b="b"/>
              <a:pathLst>
                <a:path w="6328283" h="1241044">
                  <a:moveTo>
                    <a:pt x="9525" y="0"/>
                  </a:moveTo>
                  <a:lnTo>
                    <a:pt x="6318758" y="0"/>
                  </a:lnTo>
                  <a:cubicBezTo>
                    <a:pt x="6323965" y="0"/>
                    <a:pt x="6328283" y="4318"/>
                    <a:pt x="6328283" y="9525"/>
                  </a:cubicBezTo>
                  <a:lnTo>
                    <a:pt x="6328283" y="1231519"/>
                  </a:lnTo>
                  <a:cubicBezTo>
                    <a:pt x="6328283" y="1236726"/>
                    <a:pt x="6323965" y="1241044"/>
                    <a:pt x="6318758" y="1241044"/>
                  </a:cubicBezTo>
                  <a:lnTo>
                    <a:pt x="9525" y="1241044"/>
                  </a:lnTo>
                  <a:cubicBezTo>
                    <a:pt x="4318" y="1241044"/>
                    <a:pt x="0" y="1236726"/>
                    <a:pt x="0" y="1231519"/>
                  </a:cubicBezTo>
                  <a:lnTo>
                    <a:pt x="0" y="9525"/>
                  </a:lnTo>
                  <a:cubicBezTo>
                    <a:pt x="0" y="4318"/>
                    <a:pt x="4318" y="0"/>
                    <a:pt x="9525" y="0"/>
                  </a:cubicBezTo>
                  <a:moveTo>
                    <a:pt x="9525" y="19050"/>
                  </a:moveTo>
                  <a:lnTo>
                    <a:pt x="9525" y="9525"/>
                  </a:lnTo>
                  <a:lnTo>
                    <a:pt x="19050" y="9525"/>
                  </a:lnTo>
                  <a:lnTo>
                    <a:pt x="19050" y="1231519"/>
                  </a:lnTo>
                  <a:lnTo>
                    <a:pt x="9525" y="1231519"/>
                  </a:lnTo>
                  <a:lnTo>
                    <a:pt x="9525" y="1221994"/>
                  </a:lnTo>
                  <a:lnTo>
                    <a:pt x="6318758" y="1221994"/>
                  </a:lnTo>
                  <a:lnTo>
                    <a:pt x="6318758" y="1231519"/>
                  </a:lnTo>
                  <a:lnTo>
                    <a:pt x="6309233" y="1231519"/>
                  </a:lnTo>
                  <a:lnTo>
                    <a:pt x="6309233" y="9525"/>
                  </a:lnTo>
                  <a:lnTo>
                    <a:pt x="6318758" y="9525"/>
                  </a:lnTo>
                  <a:lnTo>
                    <a:pt x="6318758" y="19050"/>
                  </a:lnTo>
                  <a:lnTo>
                    <a:pt x="9525" y="19050"/>
                  </a:lnTo>
                  <a:close/>
                </a:path>
              </a:pathLst>
            </a:custGeom>
            <a:solidFill>
              <a:srgbClr val="AC5A92"/>
            </a:solidFill>
          </p:spPr>
          <p:txBody>
            <a:bodyPr/>
            <a:lstStyle/>
            <a:p>
              <a:endParaRPr lang="en-US"/>
            </a:p>
          </p:txBody>
        </p:sp>
      </p:grpSp>
      <p:grpSp>
        <p:nvGrpSpPr>
          <p:cNvPr id="30" name="Group 30"/>
          <p:cNvGrpSpPr/>
          <p:nvPr/>
        </p:nvGrpSpPr>
        <p:grpSpPr>
          <a:xfrm>
            <a:off x="6763735" y="3474073"/>
            <a:ext cx="4746240" cy="930783"/>
            <a:chOff x="0" y="0"/>
            <a:chExt cx="6328320" cy="1241044"/>
          </a:xfrm>
        </p:grpSpPr>
        <p:sp>
          <p:nvSpPr>
            <p:cNvPr id="31" name="Freeform 31"/>
            <p:cNvSpPr/>
            <p:nvPr/>
          </p:nvSpPr>
          <p:spPr>
            <a:xfrm>
              <a:off x="0" y="0"/>
              <a:ext cx="6328320" cy="1241044"/>
            </a:xfrm>
            <a:custGeom>
              <a:avLst/>
              <a:gdLst/>
              <a:ahLst/>
              <a:cxnLst/>
              <a:rect l="l" t="t" r="r" b="b"/>
              <a:pathLst>
                <a:path w="6328320" h="1241044">
                  <a:moveTo>
                    <a:pt x="0" y="0"/>
                  </a:moveTo>
                  <a:lnTo>
                    <a:pt x="6328320" y="0"/>
                  </a:lnTo>
                  <a:lnTo>
                    <a:pt x="6328320" y="1241044"/>
                  </a:lnTo>
                  <a:lnTo>
                    <a:pt x="0" y="1241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32" name="Group 32"/>
            <p:cNvGrpSpPr/>
            <p:nvPr/>
          </p:nvGrpSpPr>
          <p:grpSpPr>
            <a:xfrm>
              <a:off x="0" y="0"/>
              <a:ext cx="6328320" cy="1241044"/>
              <a:chOff x="0" y="0"/>
              <a:chExt cx="6328320" cy="1241044"/>
            </a:xfrm>
          </p:grpSpPr>
          <p:sp>
            <p:nvSpPr>
              <p:cNvPr id="33" name="Freeform 33"/>
              <p:cNvSpPr/>
              <p:nvPr/>
            </p:nvSpPr>
            <p:spPr>
              <a:xfrm>
                <a:off x="0" y="0"/>
                <a:ext cx="6328320" cy="1241044"/>
              </a:xfrm>
              <a:custGeom>
                <a:avLst/>
                <a:gdLst/>
                <a:ahLst/>
                <a:cxnLst/>
                <a:rect l="l" t="t" r="r" b="b"/>
                <a:pathLst>
                  <a:path w="6328320" h="1241044">
                    <a:moveTo>
                      <a:pt x="0" y="0"/>
                    </a:moveTo>
                    <a:lnTo>
                      <a:pt x="6328320" y="0"/>
                    </a:lnTo>
                    <a:lnTo>
                      <a:pt x="6328320" y="1241044"/>
                    </a:lnTo>
                    <a:lnTo>
                      <a:pt x="0" y="1241044"/>
                    </a:lnTo>
                    <a:close/>
                  </a:path>
                </a:pathLst>
              </a:custGeom>
              <a:solidFill>
                <a:srgbClr val="000000">
                  <a:alpha val="0"/>
                </a:srgbClr>
              </a:solidFill>
            </p:spPr>
            <p:txBody>
              <a:bodyPr/>
              <a:lstStyle/>
              <a:p>
                <a:endParaRPr lang="en-US"/>
              </a:p>
            </p:txBody>
          </p:sp>
          <p:sp>
            <p:nvSpPr>
              <p:cNvPr id="34" name="TextBox 34"/>
              <p:cNvSpPr txBox="1"/>
              <p:nvPr/>
            </p:nvSpPr>
            <p:spPr>
              <a:xfrm>
                <a:off x="0" y="28575"/>
                <a:ext cx="6328320" cy="1212469"/>
              </a:xfrm>
              <a:prstGeom prst="rect">
                <a:avLst/>
              </a:prstGeom>
            </p:spPr>
            <p:txBody>
              <a:bodyPr lIns="0" tIns="0" rIns="0" bIns="0" rtlCol="0" anchor="ctr"/>
              <a:lstStyle/>
              <a:p>
                <a:pPr algn="ctr">
                  <a:lnSpc>
                    <a:spcPts val="2592"/>
                  </a:lnSpc>
                </a:pPr>
                <a:r>
                  <a:rPr lang="en-US" sz="2400" dirty="0" err="1">
                    <a:solidFill>
                      <a:srgbClr val="FFFFFF"/>
                    </a:solidFill>
                    <a:latin typeface="Arial" panose="020B0604020202020204" pitchFamily="34" charset="0"/>
                    <a:ea typeface="Maven Pro"/>
                    <a:cs typeface="Arial" panose="020B0604020202020204" pitchFamily="34" charset="0"/>
                    <a:sym typeface="Maven Pro"/>
                  </a:rPr>
                  <a:t>Bước</a:t>
                </a:r>
                <a:r>
                  <a:rPr lang="en-US" sz="2400" dirty="0">
                    <a:solidFill>
                      <a:srgbClr val="FFFFFF"/>
                    </a:solidFill>
                    <a:latin typeface="Arial" panose="020B0604020202020204" pitchFamily="34" charset="0"/>
                    <a:ea typeface="Maven Pro"/>
                    <a:cs typeface="Arial" panose="020B0604020202020204" pitchFamily="34" charset="0"/>
                    <a:sym typeface="Maven Pro"/>
                  </a:rPr>
                  <a:t> 2. Cung </a:t>
                </a:r>
                <a:r>
                  <a:rPr lang="en-US" sz="2400" dirty="0" err="1">
                    <a:solidFill>
                      <a:srgbClr val="FFFFFF"/>
                    </a:solidFill>
                    <a:latin typeface="Arial" panose="020B0604020202020204" pitchFamily="34" charset="0"/>
                    <a:ea typeface="Maven Pro"/>
                    <a:cs typeface="Arial" panose="020B0604020202020204" pitchFamily="34" charset="0"/>
                    <a:sym typeface="Maven Pro"/>
                  </a:rPr>
                  <a:t>cấp</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dữ</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liệu</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và</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viết</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câu</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lệnh</a:t>
                </a:r>
                <a:r>
                  <a:rPr lang="en-US" sz="2400" dirty="0">
                    <a:solidFill>
                      <a:srgbClr val="FFFFFF"/>
                    </a:solidFill>
                    <a:latin typeface="Arial" panose="020B0604020202020204" pitchFamily="34" charset="0"/>
                    <a:ea typeface="Maven Pro"/>
                    <a:cs typeface="Arial" panose="020B0604020202020204" pitchFamily="34" charset="0"/>
                    <a:sym typeface="Maven Pro"/>
                  </a:rPr>
                  <a:t> </a:t>
                </a:r>
                <a:r>
                  <a:rPr lang="en-US" sz="2400" dirty="0" err="1">
                    <a:solidFill>
                      <a:srgbClr val="FFFFFF"/>
                    </a:solidFill>
                    <a:latin typeface="Arial" panose="020B0604020202020204" pitchFamily="34" charset="0"/>
                    <a:ea typeface="Maven Pro"/>
                    <a:cs typeface="Arial" panose="020B0604020202020204" pitchFamily="34" charset="0"/>
                    <a:sym typeface="Maven Pro"/>
                  </a:rPr>
                  <a:t>cho</a:t>
                </a:r>
                <a:r>
                  <a:rPr lang="en-US" sz="2400" dirty="0">
                    <a:solidFill>
                      <a:srgbClr val="FFFFFF"/>
                    </a:solidFill>
                    <a:latin typeface="Arial" panose="020B0604020202020204" pitchFamily="34" charset="0"/>
                    <a:ea typeface="Maven Pro"/>
                    <a:cs typeface="Arial" panose="020B0604020202020204" pitchFamily="34" charset="0"/>
                    <a:sym typeface="Maven Pro"/>
                  </a:rPr>
                  <a:t> AI</a:t>
                </a:r>
              </a:p>
            </p:txBody>
          </p:sp>
        </p:grpSp>
      </p:grpSp>
      <p:grpSp>
        <p:nvGrpSpPr>
          <p:cNvPr id="35" name="Group 35"/>
          <p:cNvGrpSpPr/>
          <p:nvPr/>
        </p:nvGrpSpPr>
        <p:grpSpPr>
          <a:xfrm>
            <a:off x="6763735" y="4390570"/>
            <a:ext cx="4746240" cy="4867730"/>
            <a:chOff x="0" y="0"/>
            <a:chExt cx="6328320" cy="6490307"/>
          </a:xfrm>
        </p:grpSpPr>
        <p:sp>
          <p:nvSpPr>
            <p:cNvPr id="36" name="Freeform 36"/>
            <p:cNvSpPr/>
            <p:nvPr/>
          </p:nvSpPr>
          <p:spPr>
            <a:xfrm>
              <a:off x="9525" y="11999"/>
              <a:ext cx="6309233" cy="6466389"/>
            </a:xfrm>
            <a:custGeom>
              <a:avLst/>
              <a:gdLst/>
              <a:ahLst/>
              <a:cxnLst/>
              <a:rect l="l" t="t" r="r" b="b"/>
              <a:pathLst>
                <a:path w="6309233" h="6466389">
                  <a:moveTo>
                    <a:pt x="0" y="0"/>
                  </a:moveTo>
                  <a:lnTo>
                    <a:pt x="6309233" y="0"/>
                  </a:lnTo>
                  <a:lnTo>
                    <a:pt x="6309233" y="6466389"/>
                  </a:lnTo>
                  <a:lnTo>
                    <a:pt x="0" y="6466389"/>
                  </a:lnTo>
                  <a:close/>
                </a:path>
              </a:pathLst>
            </a:custGeom>
            <a:solidFill>
              <a:srgbClr val="E0E2D2">
                <a:alpha val="80784"/>
              </a:srgbClr>
            </a:solidFill>
          </p:spPr>
          <p:txBody>
            <a:bodyPr/>
            <a:lstStyle/>
            <a:p>
              <a:endParaRPr lang="en-US"/>
            </a:p>
          </p:txBody>
        </p:sp>
        <p:sp>
          <p:nvSpPr>
            <p:cNvPr id="37" name="Freeform 37"/>
            <p:cNvSpPr/>
            <p:nvPr/>
          </p:nvSpPr>
          <p:spPr>
            <a:xfrm>
              <a:off x="0" y="0"/>
              <a:ext cx="6328283" cy="6490370"/>
            </a:xfrm>
            <a:custGeom>
              <a:avLst/>
              <a:gdLst/>
              <a:ahLst/>
              <a:cxnLst/>
              <a:rect l="l" t="t" r="r" b="b"/>
              <a:pathLst>
                <a:path w="6328283" h="6490370">
                  <a:moveTo>
                    <a:pt x="9525" y="0"/>
                  </a:moveTo>
                  <a:lnTo>
                    <a:pt x="6318758" y="0"/>
                  </a:lnTo>
                  <a:cubicBezTo>
                    <a:pt x="6323965" y="0"/>
                    <a:pt x="6328283" y="5439"/>
                    <a:pt x="6328283" y="11999"/>
                  </a:cubicBezTo>
                  <a:lnTo>
                    <a:pt x="6328283" y="6478388"/>
                  </a:lnTo>
                  <a:cubicBezTo>
                    <a:pt x="6328283" y="6484947"/>
                    <a:pt x="6323965" y="6490370"/>
                    <a:pt x="6318758" y="6490370"/>
                  </a:cubicBezTo>
                  <a:lnTo>
                    <a:pt x="9525" y="6490370"/>
                  </a:lnTo>
                  <a:cubicBezTo>
                    <a:pt x="4318" y="6490370"/>
                    <a:pt x="0" y="6484947"/>
                    <a:pt x="0" y="6478388"/>
                  </a:cubicBezTo>
                  <a:lnTo>
                    <a:pt x="0" y="11999"/>
                  </a:lnTo>
                  <a:cubicBezTo>
                    <a:pt x="0" y="5439"/>
                    <a:pt x="4318" y="0"/>
                    <a:pt x="9525" y="0"/>
                  </a:cubicBezTo>
                  <a:moveTo>
                    <a:pt x="9525" y="23998"/>
                  </a:moveTo>
                  <a:lnTo>
                    <a:pt x="9525" y="11999"/>
                  </a:lnTo>
                  <a:lnTo>
                    <a:pt x="19050" y="11999"/>
                  </a:lnTo>
                  <a:lnTo>
                    <a:pt x="19050" y="6478388"/>
                  </a:lnTo>
                  <a:lnTo>
                    <a:pt x="9525" y="6478388"/>
                  </a:lnTo>
                  <a:lnTo>
                    <a:pt x="9525" y="6466389"/>
                  </a:lnTo>
                  <a:lnTo>
                    <a:pt x="6318758" y="6466389"/>
                  </a:lnTo>
                  <a:lnTo>
                    <a:pt x="6318758" y="6478388"/>
                  </a:lnTo>
                  <a:lnTo>
                    <a:pt x="6309233" y="6478388"/>
                  </a:lnTo>
                  <a:lnTo>
                    <a:pt x="6309233" y="11999"/>
                  </a:lnTo>
                  <a:lnTo>
                    <a:pt x="6318758" y="11999"/>
                  </a:lnTo>
                  <a:lnTo>
                    <a:pt x="6318758" y="23998"/>
                  </a:lnTo>
                  <a:lnTo>
                    <a:pt x="9525" y="23998"/>
                  </a:lnTo>
                  <a:close/>
                </a:path>
              </a:pathLst>
            </a:custGeom>
            <a:solidFill>
              <a:srgbClr val="E0E2D2">
                <a:alpha val="80784"/>
              </a:srgbClr>
            </a:solidFill>
          </p:spPr>
          <p:txBody>
            <a:bodyPr/>
            <a:lstStyle/>
            <a:p>
              <a:endParaRPr lang="en-US"/>
            </a:p>
          </p:txBody>
        </p:sp>
      </p:grpSp>
      <p:sp>
        <p:nvSpPr>
          <p:cNvPr id="38" name="TextBox 38"/>
          <p:cNvSpPr txBox="1"/>
          <p:nvPr/>
        </p:nvSpPr>
        <p:spPr>
          <a:xfrm>
            <a:off x="6849079" y="4399714"/>
            <a:ext cx="4547104" cy="4556760"/>
          </a:xfrm>
          <a:prstGeom prst="rect">
            <a:avLst/>
          </a:prstGeom>
        </p:spPr>
        <p:txBody>
          <a:bodyPr lIns="0" tIns="0" rIns="0" bIns="0" rtlCol="0" anchor="t">
            <a:spAutoFit/>
          </a:bodyPr>
          <a:lstStyle/>
          <a:p>
            <a:pPr marL="434340" lvl="2" indent="-144780" algn="l">
              <a:lnSpc>
                <a:spcPts val="3600"/>
              </a:lnSpc>
              <a:buFont typeface="Arial"/>
              <a:buChar char="⚬"/>
            </a:pPr>
            <a:r>
              <a:rPr lang="en-US" sz="2400" dirty="0">
                <a:solidFill>
                  <a:srgbClr val="000000"/>
                </a:solidFill>
                <a:latin typeface="Arial" panose="020B0604020202020204" pitchFamily="34" charset="0"/>
                <a:ea typeface="Maven Pro"/>
                <a:cs typeface="Arial" panose="020B0604020202020204" pitchFamily="34" charset="0"/>
                <a:sym typeface="Maven Pro"/>
              </a:rPr>
              <a:t>Sau </a:t>
            </a:r>
            <a:r>
              <a:rPr lang="en-US" sz="2400" dirty="0" err="1">
                <a:solidFill>
                  <a:srgbClr val="000000"/>
                </a:solidFill>
                <a:latin typeface="Arial" panose="020B0604020202020204" pitchFamily="34" charset="0"/>
                <a:ea typeface="Maven Pro"/>
                <a:cs typeface="Arial" panose="020B0604020202020204" pitchFamily="34" charset="0"/>
                <a:sym typeface="Maven Pro"/>
              </a:rPr>
              <a:t>khi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gửi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dữ</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liệu</a:t>
            </a:r>
            <a:r>
              <a:rPr lang="en-US" sz="2400" dirty="0">
                <a:solidFill>
                  <a:srgbClr val="000000"/>
                </a:solidFill>
                <a:latin typeface="Arial" panose="020B0604020202020204" pitchFamily="34" charset="0"/>
                <a:ea typeface="Maven Pro"/>
                <a:cs typeface="Arial" panose="020B0604020202020204" pitchFamily="34" charset="0"/>
                <a:sym typeface="Maven Pro"/>
              </a:rPr>
              <a:t> ở </a:t>
            </a:r>
            <a:r>
              <a:rPr lang="en-US" sz="2400" dirty="0" err="1">
                <a:solidFill>
                  <a:srgbClr val="000000"/>
                </a:solidFill>
                <a:latin typeface="Arial" panose="020B0604020202020204" pitchFamily="34" charset="0"/>
                <a:ea typeface="Maven Pro"/>
                <a:cs typeface="Arial" panose="020B0604020202020204" pitchFamily="34" charset="0"/>
                <a:sym typeface="Maven Pro"/>
              </a:rPr>
              <a:t>Bước</a:t>
            </a:r>
            <a:r>
              <a:rPr lang="en-US" sz="2400" dirty="0">
                <a:solidFill>
                  <a:srgbClr val="000000"/>
                </a:solidFill>
                <a:latin typeface="Arial" panose="020B0604020202020204" pitchFamily="34" charset="0"/>
                <a:ea typeface="Maven Pro"/>
                <a:cs typeface="Arial" panose="020B0604020202020204" pitchFamily="34" charset="0"/>
                <a:sym typeface="Maven Pro"/>
              </a:rPr>
              <a:t> 1 </a:t>
            </a:r>
            <a:r>
              <a:rPr lang="en-US" sz="2400" dirty="0" err="1">
                <a:solidFill>
                  <a:srgbClr val="000000"/>
                </a:solidFill>
                <a:latin typeface="Arial" panose="020B0604020202020204" pitchFamily="34" charset="0"/>
                <a:ea typeface="Maven Pro"/>
                <a:cs typeface="Arial" panose="020B0604020202020204" pitchFamily="34" charset="0"/>
                <a:sym typeface="Maven Pro"/>
              </a:rPr>
              <a:t>cho</a:t>
            </a:r>
            <a:r>
              <a:rPr lang="en-US" sz="2400" dirty="0">
                <a:solidFill>
                  <a:srgbClr val="000000"/>
                </a:solidFill>
                <a:latin typeface="Arial" panose="020B0604020202020204" pitchFamily="34" charset="0"/>
                <a:ea typeface="Maven Pro"/>
                <a:cs typeface="Arial" panose="020B0604020202020204" pitchFamily="34" charset="0"/>
                <a:sym typeface="Maven Pro"/>
              </a:rPr>
              <a:t> AI, </a:t>
            </a:r>
            <a:r>
              <a:rPr lang="en-US" sz="2400" dirty="0" err="1">
                <a:solidFill>
                  <a:srgbClr val="000000"/>
                </a:solidFill>
                <a:latin typeface="Arial" panose="020B0604020202020204" pitchFamily="34" charset="0"/>
                <a:ea typeface="Maven Pro"/>
                <a:cs typeface="Arial" panose="020B0604020202020204" pitchFamily="34" charset="0"/>
                <a:sym typeface="Maven Pro"/>
              </a:rPr>
              <a:t>chúng</a:t>
            </a:r>
            <a:r>
              <a:rPr lang="en-US" sz="2400" dirty="0">
                <a:solidFill>
                  <a:srgbClr val="000000"/>
                </a:solidFill>
                <a:latin typeface="Arial" panose="020B0604020202020204" pitchFamily="34" charset="0"/>
                <a:ea typeface="Maven Pro"/>
                <a:cs typeface="Arial" panose="020B0604020202020204" pitchFamily="34" charset="0"/>
                <a:sym typeface="Maven Pro"/>
              </a:rPr>
              <a:t> ta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câu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lệnh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để</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yêu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cầu</a:t>
            </a:r>
            <a:r>
              <a:rPr lang="en-US" sz="2400" dirty="0">
                <a:solidFill>
                  <a:srgbClr val="000000"/>
                </a:solidFill>
                <a:latin typeface="Arial" panose="020B0604020202020204" pitchFamily="34" charset="0"/>
                <a:ea typeface="Maven Pro"/>
                <a:cs typeface="Arial" panose="020B0604020202020204" pitchFamily="34" charset="0"/>
                <a:sym typeface="Maven Pro"/>
              </a:rPr>
              <a:t> AI </a:t>
            </a:r>
            <a:r>
              <a:rPr lang="en-US" sz="2400" dirty="0" err="1">
                <a:solidFill>
                  <a:srgbClr val="000000"/>
                </a:solidFill>
                <a:latin typeface="Arial" panose="020B0604020202020204" pitchFamily="34" charset="0"/>
                <a:ea typeface="Maven Pro"/>
                <a:cs typeface="Arial" panose="020B0604020202020204" pitchFamily="34" charset="0"/>
                <a:sym typeface="Maven Pro"/>
              </a:rPr>
              <a:t>xử</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lí</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dữ</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liệu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để</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đưa</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ra</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hỗ</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trợ</a:t>
            </a:r>
            <a:r>
              <a:rPr lang="en-US" sz="2400" dirty="0">
                <a:solidFill>
                  <a:srgbClr val="000000"/>
                </a:solidFill>
                <a:latin typeface="Arial" panose="020B0604020202020204" pitchFamily="34" charset="0"/>
                <a:ea typeface="Maven Pro"/>
                <a:cs typeface="Arial" panose="020B0604020202020204" pitchFamily="34" charset="0"/>
                <a:sym typeface="Maven Pro"/>
              </a:rPr>
              <a:t>. </a:t>
            </a:r>
          </a:p>
          <a:p>
            <a:pPr marL="434340" lvl="2" indent="-144780" algn="l">
              <a:lnSpc>
                <a:spcPts val="3600"/>
              </a:lnSpc>
              <a:buFont typeface="Arial"/>
              <a:buChar char="⚬"/>
            </a:pPr>
            <a:r>
              <a:rPr lang="en-US" sz="2400" dirty="0" err="1">
                <a:solidFill>
                  <a:srgbClr val="000000"/>
                </a:solidFill>
                <a:latin typeface="Arial" panose="020B0604020202020204" pitchFamily="34" charset="0"/>
                <a:ea typeface="Maven Pro"/>
                <a:cs typeface="Arial" panose="020B0604020202020204" pitchFamily="34" charset="0"/>
                <a:sym typeface="Maven Pro"/>
              </a:rPr>
              <a:t>Câu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lệnh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phải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cụ</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thể</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chứa</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định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mục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tiêu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và</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nội</a:t>
            </a:r>
            <a:r>
              <a:rPr lang="en-US" sz="2400" dirty="0">
                <a:solidFill>
                  <a:srgbClr val="000000"/>
                </a:solidFill>
                <a:latin typeface="Arial" panose="020B0604020202020204" pitchFamily="34" charset="0"/>
                <a:ea typeface="Maven Pro"/>
                <a:cs typeface="Arial" panose="020B0604020202020204" pitchFamily="34" charset="0"/>
                <a:sym typeface="Maven Pro"/>
              </a:rPr>
              <a:t> dung </a:t>
            </a:r>
            <a:r>
              <a:rPr lang="en-US" sz="2400" dirty="0" err="1">
                <a:solidFill>
                  <a:srgbClr val="000000"/>
                </a:solidFill>
                <a:latin typeface="Arial" panose="020B0604020202020204" pitchFamily="34" charset="0"/>
                <a:ea typeface="Maven Pro"/>
                <a:cs typeface="Arial" panose="020B0604020202020204" pitchFamily="34" charset="0"/>
                <a:sym typeface="Maven Pro"/>
              </a:rPr>
              <a:t>rõ</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ràng</a:t>
            </a:r>
            <a:r>
              <a:rPr lang="en-US" sz="2400" dirty="0">
                <a:solidFill>
                  <a:srgbClr val="000000"/>
                </a:solidFill>
                <a:latin typeface="Arial" panose="020B0604020202020204" pitchFamily="34" charset="0"/>
                <a:ea typeface="Maven Pro"/>
                <a:cs typeface="Arial" panose="020B0604020202020204" pitchFamily="34" charset="0"/>
                <a:sym typeface="Maven Pro"/>
              </a:rPr>
              <a:t>. </a:t>
            </a:r>
          </a:p>
          <a:p>
            <a:pPr marL="434340" lvl="2" indent="-144780" algn="l">
              <a:lnSpc>
                <a:spcPts val="3600"/>
              </a:lnSpc>
              <a:buFont typeface="Arial"/>
              <a:buChar char="⚬"/>
            </a:pPr>
            <a:r>
              <a:rPr lang="en-US" sz="2400" dirty="0" err="1">
                <a:solidFill>
                  <a:srgbClr val="000000"/>
                </a:solidFill>
                <a:latin typeface="Arial" panose="020B0604020202020204" pitchFamily="34" charset="0"/>
                <a:ea typeface="Maven Pro"/>
                <a:cs typeface="Arial" panose="020B0604020202020204" pitchFamily="34" charset="0"/>
                <a:sym typeface="Maven Pro"/>
              </a:rPr>
              <a:t>Đồng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thời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nên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ấn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định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số</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lượng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đối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với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những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yêu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có</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thể</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lượng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hoá</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được</a:t>
            </a:r>
            <a:r>
              <a:rPr lang="en-US" sz="2400" dirty="0">
                <a:solidFill>
                  <a:srgbClr val="000000"/>
                </a:solidFill>
                <a:latin typeface="Arial" panose="020B0604020202020204" pitchFamily="34" charset="0"/>
                <a:ea typeface="Maven Pro"/>
                <a:cs typeface="Arial" panose="020B0604020202020204" pitchFamily="34" charset="0"/>
                <a:sym typeface="Maven Pro"/>
              </a:rPr>
              <a:t>.</a:t>
            </a:r>
          </a:p>
        </p:txBody>
      </p:sp>
      <p:grpSp>
        <p:nvGrpSpPr>
          <p:cNvPr id="39" name="Group 39"/>
          <p:cNvGrpSpPr/>
          <p:nvPr/>
        </p:nvGrpSpPr>
        <p:grpSpPr>
          <a:xfrm>
            <a:off x="12158162" y="3474073"/>
            <a:ext cx="4746240" cy="930783"/>
            <a:chOff x="0" y="0"/>
            <a:chExt cx="6328320" cy="1241044"/>
          </a:xfrm>
        </p:grpSpPr>
        <p:sp>
          <p:nvSpPr>
            <p:cNvPr id="40" name="Freeform 40"/>
            <p:cNvSpPr/>
            <p:nvPr/>
          </p:nvSpPr>
          <p:spPr>
            <a:xfrm>
              <a:off x="9525" y="9525"/>
              <a:ext cx="6309233" cy="1221994"/>
            </a:xfrm>
            <a:custGeom>
              <a:avLst/>
              <a:gdLst/>
              <a:ahLst/>
              <a:cxnLst/>
              <a:rect l="l" t="t" r="r" b="b"/>
              <a:pathLst>
                <a:path w="6309233" h="1221994">
                  <a:moveTo>
                    <a:pt x="0" y="0"/>
                  </a:moveTo>
                  <a:lnTo>
                    <a:pt x="6309233" y="0"/>
                  </a:lnTo>
                  <a:lnTo>
                    <a:pt x="6309233" y="1221994"/>
                  </a:lnTo>
                  <a:lnTo>
                    <a:pt x="0" y="1221994"/>
                  </a:lnTo>
                  <a:close/>
                </a:path>
              </a:pathLst>
            </a:custGeom>
            <a:gradFill rotWithShape="1">
              <a:gsLst>
                <a:gs pos="0">
                  <a:srgbClr val="83A0B3">
                    <a:alpha val="100000"/>
                  </a:srgbClr>
                </a:gs>
                <a:gs pos="100000">
                  <a:srgbClr val="5F8AA6">
                    <a:alpha val="100000"/>
                  </a:srgbClr>
                </a:gs>
              </a:gsLst>
              <a:lin ang="5400000"/>
            </a:gradFill>
          </p:spPr>
          <p:txBody>
            <a:bodyPr/>
            <a:lstStyle/>
            <a:p>
              <a:endParaRPr lang="en-US"/>
            </a:p>
          </p:txBody>
        </p:sp>
        <p:sp>
          <p:nvSpPr>
            <p:cNvPr id="41" name="Freeform 41"/>
            <p:cNvSpPr/>
            <p:nvPr/>
          </p:nvSpPr>
          <p:spPr>
            <a:xfrm>
              <a:off x="0" y="0"/>
              <a:ext cx="6328283" cy="1241044"/>
            </a:xfrm>
            <a:custGeom>
              <a:avLst/>
              <a:gdLst/>
              <a:ahLst/>
              <a:cxnLst/>
              <a:rect l="l" t="t" r="r" b="b"/>
              <a:pathLst>
                <a:path w="6328283" h="1241044">
                  <a:moveTo>
                    <a:pt x="9525" y="0"/>
                  </a:moveTo>
                  <a:lnTo>
                    <a:pt x="6318758" y="0"/>
                  </a:lnTo>
                  <a:cubicBezTo>
                    <a:pt x="6323965" y="0"/>
                    <a:pt x="6328283" y="4318"/>
                    <a:pt x="6328283" y="9525"/>
                  </a:cubicBezTo>
                  <a:lnTo>
                    <a:pt x="6328283" y="1231519"/>
                  </a:lnTo>
                  <a:cubicBezTo>
                    <a:pt x="6328283" y="1236726"/>
                    <a:pt x="6323965" y="1241044"/>
                    <a:pt x="6318758" y="1241044"/>
                  </a:cubicBezTo>
                  <a:lnTo>
                    <a:pt x="9525" y="1241044"/>
                  </a:lnTo>
                  <a:cubicBezTo>
                    <a:pt x="4318" y="1241044"/>
                    <a:pt x="0" y="1236726"/>
                    <a:pt x="0" y="1231519"/>
                  </a:cubicBezTo>
                  <a:lnTo>
                    <a:pt x="0" y="9525"/>
                  </a:lnTo>
                  <a:cubicBezTo>
                    <a:pt x="0" y="4318"/>
                    <a:pt x="4318" y="0"/>
                    <a:pt x="9525" y="0"/>
                  </a:cubicBezTo>
                  <a:moveTo>
                    <a:pt x="9525" y="19050"/>
                  </a:moveTo>
                  <a:lnTo>
                    <a:pt x="9525" y="9525"/>
                  </a:lnTo>
                  <a:lnTo>
                    <a:pt x="19050" y="9525"/>
                  </a:lnTo>
                  <a:lnTo>
                    <a:pt x="19050" y="1231519"/>
                  </a:lnTo>
                  <a:lnTo>
                    <a:pt x="9525" y="1231519"/>
                  </a:lnTo>
                  <a:lnTo>
                    <a:pt x="9525" y="1221994"/>
                  </a:lnTo>
                  <a:lnTo>
                    <a:pt x="6318758" y="1221994"/>
                  </a:lnTo>
                  <a:lnTo>
                    <a:pt x="6318758" y="1231519"/>
                  </a:lnTo>
                  <a:lnTo>
                    <a:pt x="6309233" y="1231519"/>
                  </a:lnTo>
                  <a:lnTo>
                    <a:pt x="6309233" y="9525"/>
                  </a:lnTo>
                  <a:lnTo>
                    <a:pt x="6318758" y="9525"/>
                  </a:lnTo>
                  <a:lnTo>
                    <a:pt x="6318758" y="19050"/>
                  </a:lnTo>
                  <a:lnTo>
                    <a:pt x="9525" y="19050"/>
                  </a:lnTo>
                  <a:close/>
                </a:path>
              </a:pathLst>
            </a:custGeom>
            <a:solidFill>
              <a:srgbClr val="6A92AC"/>
            </a:solidFill>
          </p:spPr>
          <p:txBody>
            <a:bodyPr/>
            <a:lstStyle/>
            <a:p>
              <a:endParaRPr lang="en-US"/>
            </a:p>
          </p:txBody>
        </p:sp>
      </p:grpSp>
      <p:grpSp>
        <p:nvGrpSpPr>
          <p:cNvPr id="42" name="Group 42"/>
          <p:cNvGrpSpPr/>
          <p:nvPr/>
        </p:nvGrpSpPr>
        <p:grpSpPr>
          <a:xfrm>
            <a:off x="12158162" y="3474073"/>
            <a:ext cx="4746240" cy="930783"/>
            <a:chOff x="0" y="0"/>
            <a:chExt cx="6328320" cy="1241044"/>
          </a:xfrm>
        </p:grpSpPr>
        <p:sp>
          <p:nvSpPr>
            <p:cNvPr id="43" name="Freeform 43"/>
            <p:cNvSpPr/>
            <p:nvPr/>
          </p:nvSpPr>
          <p:spPr>
            <a:xfrm>
              <a:off x="0" y="0"/>
              <a:ext cx="6328320" cy="1241044"/>
            </a:xfrm>
            <a:custGeom>
              <a:avLst/>
              <a:gdLst/>
              <a:ahLst/>
              <a:cxnLst/>
              <a:rect l="l" t="t" r="r" b="b"/>
              <a:pathLst>
                <a:path w="6328320" h="1241044">
                  <a:moveTo>
                    <a:pt x="0" y="0"/>
                  </a:moveTo>
                  <a:lnTo>
                    <a:pt x="6328320" y="0"/>
                  </a:lnTo>
                  <a:lnTo>
                    <a:pt x="6328320" y="1241044"/>
                  </a:lnTo>
                  <a:lnTo>
                    <a:pt x="0" y="1241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44" name="Group 44"/>
            <p:cNvGrpSpPr/>
            <p:nvPr/>
          </p:nvGrpSpPr>
          <p:grpSpPr>
            <a:xfrm>
              <a:off x="0" y="0"/>
              <a:ext cx="6328320" cy="1241044"/>
              <a:chOff x="0" y="0"/>
              <a:chExt cx="6328320" cy="1241044"/>
            </a:xfrm>
          </p:grpSpPr>
          <p:sp>
            <p:nvSpPr>
              <p:cNvPr id="45" name="Freeform 45"/>
              <p:cNvSpPr/>
              <p:nvPr/>
            </p:nvSpPr>
            <p:spPr>
              <a:xfrm>
                <a:off x="0" y="0"/>
                <a:ext cx="6328320" cy="1241044"/>
              </a:xfrm>
              <a:custGeom>
                <a:avLst/>
                <a:gdLst/>
                <a:ahLst/>
                <a:cxnLst/>
                <a:rect l="l" t="t" r="r" b="b"/>
                <a:pathLst>
                  <a:path w="6328320" h="1241044">
                    <a:moveTo>
                      <a:pt x="0" y="0"/>
                    </a:moveTo>
                    <a:lnTo>
                      <a:pt x="6328320" y="0"/>
                    </a:lnTo>
                    <a:lnTo>
                      <a:pt x="6328320" y="1241044"/>
                    </a:lnTo>
                    <a:lnTo>
                      <a:pt x="0" y="1241044"/>
                    </a:lnTo>
                    <a:close/>
                  </a:path>
                </a:pathLst>
              </a:custGeom>
              <a:solidFill>
                <a:srgbClr val="000000">
                  <a:alpha val="0"/>
                </a:srgbClr>
              </a:solidFill>
            </p:spPr>
            <p:txBody>
              <a:bodyPr/>
              <a:lstStyle/>
              <a:p>
                <a:endParaRPr lang="en-US" dirty="0">
                  <a:latin typeface="Arial" panose="020B0604020202020204" pitchFamily="34" charset="0"/>
                  <a:cs typeface="Arial" panose="020B0604020202020204" pitchFamily="34" charset="0"/>
                </a:endParaRPr>
              </a:p>
            </p:txBody>
          </p:sp>
          <p:sp>
            <p:nvSpPr>
              <p:cNvPr id="46" name="TextBox 46"/>
              <p:cNvSpPr txBox="1"/>
              <p:nvPr/>
            </p:nvSpPr>
            <p:spPr>
              <a:xfrm>
                <a:off x="0" y="28575"/>
                <a:ext cx="6328320" cy="1212469"/>
              </a:xfrm>
              <a:prstGeom prst="rect">
                <a:avLst/>
              </a:prstGeom>
            </p:spPr>
            <p:txBody>
              <a:bodyPr lIns="0" tIns="0" rIns="0" bIns="0" rtlCol="0" anchor="ctr"/>
              <a:lstStyle/>
              <a:p>
                <a:pPr algn="ctr">
                  <a:lnSpc>
                    <a:spcPts val="2592"/>
                  </a:lnSpc>
                </a:pPr>
                <a:r>
                  <a:rPr lang="en-US" sz="2400" dirty="0" err="1">
                    <a:solidFill>
                      <a:srgbClr val="FFFFFF"/>
                    </a:solidFill>
                    <a:latin typeface="Maven Pro"/>
                    <a:ea typeface="Maven Pro"/>
                    <a:cs typeface="Maven Pro"/>
                    <a:sym typeface="Maven Pro"/>
                  </a:rPr>
                  <a:t>Bước</a:t>
                </a:r>
                <a:r>
                  <a:rPr lang="en-US" sz="2400" dirty="0">
                    <a:solidFill>
                      <a:srgbClr val="FFFFFF"/>
                    </a:solidFill>
                    <a:latin typeface="Maven Pro"/>
                    <a:ea typeface="Maven Pro"/>
                    <a:cs typeface="Maven Pro"/>
                    <a:sym typeface="Maven Pro"/>
                  </a:rPr>
                  <a:t> 3. </a:t>
                </a:r>
                <a:r>
                  <a:rPr lang="en-US" sz="2400" dirty="0" err="1">
                    <a:solidFill>
                      <a:srgbClr val="FFFFFF"/>
                    </a:solidFill>
                    <a:latin typeface="Maven Pro"/>
                    <a:ea typeface="Maven Pro"/>
                    <a:cs typeface="Maven Pro"/>
                    <a:sym typeface="Maven Pro"/>
                  </a:rPr>
                  <a:t>Rà</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soát</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và</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chỉnh</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sửa</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phản</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hồi</a:t>
                </a:r>
                <a:r>
                  <a:rPr lang="en-US" sz="2400" dirty="0">
                    <a:solidFill>
                      <a:srgbClr val="FFFFFF"/>
                    </a:solidFill>
                    <a:latin typeface="Maven Pro"/>
                    <a:ea typeface="Maven Pro"/>
                    <a:cs typeface="Maven Pro"/>
                    <a:sym typeface="Maven Pro"/>
                  </a:rPr>
                  <a:t> </a:t>
                </a:r>
                <a:r>
                  <a:rPr lang="en-US" sz="2400" dirty="0" err="1">
                    <a:solidFill>
                      <a:srgbClr val="FFFFFF"/>
                    </a:solidFill>
                    <a:latin typeface="Maven Pro"/>
                    <a:ea typeface="Maven Pro"/>
                    <a:cs typeface="Maven Pro"/>
                    <a:sym typeface="Maven Pro"/>
                  </a:rPr>
                  <a:t>của</a:t>
                </a:r>
                <a:r>
                  <a:rPr lang="en-US" sz="2400" dirty="0">
                    <a:solidFill>
                      <a:srgbClr val="FFFFFF"/>
                    </a:solidFill>
                    <a:latin typeface="Maven Pro"/>
                    <a:ea typeface="Maven Pro"/>
                    <a:cs typeface="Maven Pro"/>
                    <a:sym typeface="Maven Pro"/>
                  </a:rPr>
                  <a:t> AI</a:t>
                </a:r>
              </a:p>
            </p:txBody>
          </p:sp>
        </p:grpSp>
      </p:grpSp>
      <p:grpSp>
        <p:nvGrpSpPr>
          <p:cNvPr id="47" name="Group 47"/>
          <p:cNvGrpSpPr/>
          <p:nvPr/>
        </p:nvGrpSpPr>
        <p:grpSpPr>
          <a:xfrm>
            <a:off x="12158162" y="4390570"/>
            <a:ext cx="4746240" cy="4867730"/>
            <a:chOff x="0" y="0"/>
            <a:chExt cx="6328320" cy="6490307"/>
          </a:xfrm>
        </p:grpSpPr>
        <p:sp>
          <p:nvSpPr>
            <p:cNvPr id="48" name="Freeform 48"/>
            <p:cNvSpPr/>
            <p:nvPr/>
          </p:nvSpPr>
          <p:spPr>
            <a:xfrm>
              <a:off x="9525" y="11999"/>
              <a:ext cx="6309233" cy="6466389"/>
            </a:xfrm>
            <a:custGeom>
              <a:avLst/>
              <a:gdLst/>
              <a:ahLst/>
              <a:cxnLst/>
              <a:rect l="l" t="t" r="r" b="b"/>
              <a:pathLst>
                <a:path w="6309233" h="6466389">
                  <a:moveTo>
                    <a:pt x="0" y="0"/>
                  </a:moveTo>
                  <a:lnTo>
                    <a:pt x="6309233" y="0"/>
                  </a:lnTo>
                  <a:lnTo>
                    <a:pt x="6309233" y="6466389"/>
                  </a:lnTo>
                  <a:lnTo>
                    <a:pt x="0" y="6466389"/>
                  </a:lnTo>
                  <a:close/>
                </a:path>
              </a:pathLst>
            </a:custGeom>
            <a:solidFill>
              <a:srgbClr val="E3E2D4">
                <a:alpha val="80784"/>
              </a:srgbClr>
            </a:solidFill>
          </p:spPr>
          <p:txBody>
            <a:bodyPr/>
            <a:lstStyle/>
            <a:p>
              <a:endParaRPr lang="en-US"/>
            </a:p>
          </p:txBody>
        </p:sp>
        <p:sp>
          <p:nvSpPr>
            <p:cNvPr id="49" name="Freeform 49"/>
            <p:cNvSpPr/>
            <p:nvPr/>
          </p:nvSpPr>
          <p:spPr>
            <a:xfrm>
              <a:off x="0" y="0"/>
              <a:ext cx="6328283" cy="6490370"/>
            </a:xfrm>
            <a:custGeom>
              <a:avLst/>
              <a:gdLst/>
              <a:ahLst/>
              <a:cxnLst/>
              <a:rect l="l" t="t" r="r" b="b"/>
              <a:pathLst>
                <a:path w="6328283" h="6490370">
                  <a:moveTo>
                    <a:pt x="9525" y="0"/>
                  </a:moveTo>
                  <a:lnTo>
                    <a:pt x="6318758" y="0"/>
                  </a:lnTo>
                  <a:cubicBezTo>
                    <a:pt x="6323965" y="0"/>
                    <a:pt x="6328283" y="5439"/>
                    <a:pt x="6328283" y="11999"/>
                  </a:cubicBezTo>
                  <a:lnTo>
                    <a:pt x="6328283" y="6478388"/>
                  </a:lnTo>
                  <a:cubicBezTo>
                    <a:pt x="6328283" y="6484947"/>
                    <a:pt x="6323965" y="6490370"/>
                    <a:pt x="6318758" y="6490370"/>
                  </a:cubicBezTo>
                  <a:lnTo>
                    <a:pt x="9525" y="6490370"/>
                  </a:lnTo>
                  <a:cubicBezTo>
                    <a:pt x="4318" y="6490370"/>
                    <a:pt x="0" y="6484947"/>
                    <a:pt x="0" y="6478388"/>
                  </a:cubicBezTo>
                  <a:lnTo>
                    <a:pt x="0" y="11999"/>
                  </a:lnTo>
                  <a:cubicBezTo>
                    <a:pt x="0" y="5439"/>
                    <a:pt x="4318" y="0"/>
                    <a:pt x="9525" y="0"/>
                  </a:cubicBezTo>
                  <a:moveTo>
                    <a:pt x="9525" y="23998"/>
                  </a:moveTo>
                  <a:lnTo>
                    <a:pt x="9525" y="11999"/>
                  </a:lnTo>
                  <a:lnTo>
                    <a:pt x="19050" y="11999"/>
                  </a:lnTo>
                  <a:lnTo>
                    <a:pt x="19050" y="6478388"/>
                  </a:lnTo>
                  <a:lnTo>
                    <a:pt x="9525" y="6478388"/>
                  </a:lnTo>
                  <a:lnTo>
                    <a:pt x="9525" y="6466389"/>
                  </a:lnTo>
                  <a:lnTo>
                    <a:pt x="6318758" y="6466389"/>
                  </a:lnTo>
                  <a:lnTo>
                    <a:pt x="6318758" y="6478388"/>
                  </a:lnTo>
                  <a:lnTo>
                    <a:pt x="6309233" y="6478388"/>
                  </a:lnTo>
                  <a:lnTo>
                    <a:pt x="6309233" y="11999"/>
                  </a:lnTo>
                  <a:lnTo>
                    <a:pt x="6318758" y="11999"/>
                  </a:lnTo>
                  <a:lnTo>
                    <a:pt x="6318758" y="23998"/>
                  </a:lnTo>
                  <a:lnTo>
                    <a:pt x="9525" y="23998"/>
                  </a:lnTo>
                  <a:close/>
                </a:path>
              </a:pathLst>
            </a:custGeom>
            <a:solidFill>
              <a:srgbClr val="E3E2D4">
                <a:alpha val="80784"/>
              </a:srgbClr>
            </a:solidFill>
          </p:spPr>
          <p:txBody>
            <a:bodyPr/>
            <a:lstStyle/>
            <a:p>
              <a:endParaRPr lang="en-US"/>
            </a:p>
          </p:txBody>
        </p:sp>
      </p:grpSp>
      <p:sp>
        <p:nvSpPr>
          <p:cNvPr id="50" name="TextBox 50"/>
          <p:cNvSpPr txBox="1"/>
          <p:nvPr/>
        </p:nvSpPr>
        <p:spPr>
          <a:xfrm>
            <a:off x="12243506" y="4399714"/>
            <a:ext cx="4547104" cy="4099560"/>
          </a:xfrm>
          <a:prstGeom prst="rect">
            <a:avLst/>
          </a:prstGeom>
        </p:spPr>
        <p:txBody>
          <a:bodyPr lIns="0" tIns="0" rIns="0" bIns="0" rtlCol="0" anchor="t">
            <a:spAutoFit/>
          </a:bodyPr>
          <a:lstStyle/>
          <a:p>
            <a:pPr marL="434340" lvl="2" indent="-144780" algn="l">
              <a:lnSpc>
                <a:spcPts val="3600"/>
              </a:lnSpc>
              <a:buFont typeface="Arial"/>
              <a:buChar char="⚬"/>
            </a:pPr>
            <a:r>
              <a:rPr lang="en-US" sz="2400" dirty="0">
                <a:solidFill>
                  <a:srgbClr val="000000"/>
                </a:solidFill>
                <a:latin typeface="Arial" panose="020B0604020202020204" pitchFamily="34" charset="0"/>
                <a:ea typeface="Maven Pro"/>
                <a:cs typeface="Arial" panose="020B0604020202020204" pitchFamily="34" charset="0"/>
                <a:sym typeface="Maven Pro"/>
              </a:rPr>
              <a:t>Sau </a:t>
            </a:r>
            <a:r>
              <a:rPr lang="en-US" sz="2400" dirty="0" err="1">
                <a:solidFill>
                  <a:srgbClr val="000000"/>
                </a:solidFill>
                <a:latin typeface="Arial" panose="020B0604020202020204" pitchFamily="34" charset="0"/>
                <a:ea typeface="Maven Pro"/>
                <a:cs typeface="Arial" panose="020B0604020202020204" pitchFamily="34" charset="0"/>
                <a:sym typeface="Maven Pro"/>
              </a:rPr>
              <a:t>khi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thực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hiện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các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câu</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lệnh</a:t>
            </a:r>
            <a:r>
              <a:rPr lang="en-US" sz="2400" dirty="0">
                <a:solidFill>
                  <a:srgbClr val="000000"/>
                </a:solidFill>
                <a:latin typeface="Arial" panose="020B0604020202020204" pitchFamily="34" charset="0"/>
                <a:ea typeface="Maven Pro"/>
                <a:cs typeface="Arial" panose="020B0604020202020204" pitchFamily="34" charset="0"/>
                <a:sym typeface="Maven Pro"/>
              </a:rPr>
              <a:t> ở </a:t>
            </a:r>
            <a:r>
              <a:rPr lang="en-US" sz="2400" dirty="0" err="1">
                <a:solidFill>
                  <a:srgbClr val="000000"/>
                </a:solidFill>
                <a:latin typeface="Arial" panose="020B0604020202020204" pitchFamily="34" charset="0"/>
                <a:ea typeface="Maven Pro"/>
                <a:cs typeface="Arial" panose="020B0604020202020204" pitchFamily="34" charset="0"/>
                <a:sym typeface="Maven Pro"/>
              </a:rPr>
              <a:t>Bước</a:t>
            </a:r>
            <a:r>
              <a:rPr lang="en-US" sz="2400" dirty="0">
                <a:solidFill>
                  <a:srgbClr val="000000"/>
                </a:solidFill>
                <a:latin typeface="Arial" panose="020B0604020202020204" pitchFamily="34" charset="0"/>
                <a:ea typeface="Maven Pro"/>
                <a:cs typeface="Arial" panose="020B0604020202020204" pitchFamily="34" charset="0"/>
                <a:sym typeface="Maven Pro"/>
              </a:rPr>
              <a:t> 2, </a:t>
            </a:r>
            <a:r>
              <a:rPr lang="en-US" sz="2400" dirty="0" err="1">
                <a:solidFill>
                  <a:srgbClr val="000000"/>
                </a:solidFill>
                <a:latin typeface="Arial" panose="020B0604020202020204" pitchFamily="34" charset="0"/>
                <a:ea typeface="Maven Pro"/>
                <a:cs typeface="Arial" panose="020B0604020202020204" pitchFamily="34" charset="0"/>
                <a:sym typeface="Maven Pro"/>
              </a:rPr>
              <a:t>giáo</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viên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sẽ</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nhận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được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thông</a:t>
            </a:r>
            <a:r>
              <a:rPr lang="en-US" sz="2400" dirty="0">
                <a:solidFill>
                  <a:srgbClr val="000000"/>
                </a:solidFill>
                <a:latin typeface="Arial" panose="020B0604020202020204" pitchFamily="34" charset="0"/>
                <a:ea typeface="Maven Pro"/>
                <a:cs typeface="Arial" panose="020B0604020202020204" pitchFamily="34" charset="0"/>
                <a:sym typeface="Maven Pro"/>
              </a:rPr>
              <a:t> tin </a:t>
            </a:r>
            <a:r>
              <a:rPr lang="en-US" sz="2400" dirty="0" err="1">
                <a:solidFill>
                  <a:srgbClr val="000000"/>
                </a:solidFill>
                <a:latin typeface="Arial" panose="020B0604020202020204" pitchFamily="34" charset="0"/>
                <a:ea typeface="Maven Pro"/>
                <a:cs typeface="Arial" panose="020B0604020202020204" pitchFamily="34" charset="0"/>
                <a:sym typeface="Maven Pro"/>
              </a:rPr>
              <a:t>mà</a:t>
            </a:r>
            <a:r>
              <a:rPr lang="en-US" sz="2400" dirty="0">
                <a:solidFill>
                  <a:srgbClr val="000000"/>
                </a:solidFill>
                <a:latin typeface="Arial" panose="020B0604020202020204" pitchFamily="34" charset="0"/>
                <a:ea typeface="Maven Pro"/>
                <a:cs typeface="Arial" panose="020B0604020202020204" pitchFamily="34" charset="0"/>
                <a:sym typeface="Maven Pro"/>
              </a:rPr>
              <a:t> AI </a:t>
            </a:r>
            <a:r>
              <a:rPr lang="en-US" sz="2400" dirty="0" err="1">
                <a:solidFill>
                  <a:srgbClr val="000000"/>
                </a:solidFill>
                <a:latin typeface="Arial" panose="020B0604020202020204" pitchFamily="34" charset="0"/>
                <a:ea typeface="Maven Pro"/>
                <a:cs typeface="Arial" panose="020B0604020202020204" pitchFamily="34" charset="0"/>
                <a:sym typeface="Maven Pro"/>
              </a:rPr>
              <a:t>đề</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xuất</a:t>
            </a:r>
            <a:r>
              <a:rPr lang="en-US" sz="2400" dirty="0">
                <a:solidFill>
                  <a:srgbClr val="000000"/>
                </a:solidFill>
                <a:latin typeface="Arial" panose="020B0604020202020204" pitchFamily="34" charset="0"/>
                <a:ea typeface="Maven Pro"/>
                <a:cs typeface="Arial" panose="020B0604020202020204" pitchFamily="34" charset="0"/>
                <a:sym typeface="Maven Pro"/>
              </a:rPr>
              <a:t>. </a:t>
            </a:r>
          </a:p>
          <a:p>
            <a:pPr marL="434340" lvl="2" indent="-144780" algn="l">
              <a:lnSpc>
                <a:spcPts val="3600"/>
              </a:lnSpc>
              <a:buFont typeface="Arial"/>
              <a:buChar char="⚬"/>
            </a:pPr>
            <a:r>
              <a:rPr lang="en-US" sz="2400" dirty="0" err="1">
                <a:solidFill>
                  <a:srgbClr val="000000"/>
                </a:solidFill>
                <a:latin typeface="Arial" panose="020B0604020202020204" pitchFamily="34" charset="0"/>
                <a:ea typeface="Maven Pro"/>
                <a:cs typeface="Arial" panose="020B0604020202020204" pitchFamily="34" charset="0"/>
                <a:sym typeface="Maven Pro"/>
              </a:rPr>
              <a:t>Giáo</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viên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cần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đọc</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lại</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nội</a:t>
            </a:r>
            <a:r>
              <a:rPr lang="en-US" sz="2400" dirty="0">
                <a:solidFill>
                  <a:srgbClr val="000000"/>
                </a:solidFill>
                <a:latin typeface="Arial" panose="020B0604020202020204" pitchFamily="34" charset="0"/>
                <a:ea typeface="Maven Pro"/>
                <a:cs typeface="Arial" panose="020B0604020202020204" pitchFamily="34" charset="0"/>
                <a:sym typeface="Maven Pro"/>
              </a:rPr>
              <a:t> dung </a:t>
            </a:r>
            <a:r>
              <a:rPr lang="en-US" sz="2400" dirty="0" err="1">
                <a:solidFill>
                  <a:srgbClr val="000000"/>
                </a:solidFill>
                <a:latin typeface="Arial" panose="020B0604020202020204" pitchFamily="34" charset="0"/>
                <a:ea typeface="Maven Pro"/>
                <a:cs typeface="Arial" panose="020B0604020202020204" pitchFamily="34" charset="0"/>
                <a:sym typeface="Maven Pro"/>
              </a:rPr>
              <a:t>mà</a:t>
            </a:r>
            <a:r>
              <a:rPr lang="en-US" sz="2400" dirty="0">
                <a:solidFill>
                  <a:srgbClr val="000000"/>
                </a:solidFill>
                <a:latin typeface="Arial" panose="020B0604020202020204" pitchFamily="34" charset="0"/>
                <a:ea typeface="Maven Pro"/>
                <a:cs typeface="Arial" panose="020B0604020202020204" pitchFamily="34" charset="0"/>
                <a:sym typeface="Maven Pro"/>
              </a:rPr>
              <a:t> AI </a:t>
            </a:r>
            <a:r>
              <a:rPr lang="en-US" sz="2400" dirty="0" err="1">
                <a:solidFill>
                  <a:srgbClr val="000000"/>
                </a:solidFill>
                <a:latin typeface="Arial" panose="020B0604020202020204" pitchFamily="34" charset="0"/>
                <a:ea typeface="Maven Pro"/>
                <a:cs typeface="Arial" panose="020B0604020202020204" pitchFamily="34" charset="0"/>
                <a:sym typeface="Maven Pro"/>
              </a:rPr>
              <a:t>đề</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xuất</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để</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rà</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soát</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chỉnh</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sửa</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và</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bổ</a:t>
            </a:r>
            <a:r>
              <a:rPr lang="en-US" sz="2400" dirty="0">
                <a:solidFill>
                  <a:srgbClr val="000000"/>
                </a:solidFill>
                <a:latin typeface="Arial" panose="020B0604020202020204" pitchFamily="34" charset="0"/>
                <a:ea typeface="Maven Pro"/>
                <a:cs typeface="Arial" panose="020B0604020202020204" pitchFamily="34" charset="0"/>
                <a:sym typeface="Maven Pro"/>
              </a:rPr>
              <a:t> sung </a:t>
            </a:r>
            <a:r>
              <a:rPr lang="en-US" sz="2400" dirty="0" err="1">
                <a:solidFill>
                  <a:srgbClr val="000000"/>
                </a:solidFill>
                <a:latin typeface="Arial" panose="020B0604020202020204" pitchFamily="34" charset="0"/>
                <a:ea typeface="Maven Pro"/>
                <a:cs typeface="Arial" panose="020B0604020202020204" pitchFamily="34" charset="0"/>
                <a:sym typeface="Maven Pro"/>
              </a:rPr>
              <a:t>để</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sử</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dụng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theo</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đúng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mong</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muốn</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của</a:t>
            </a:r>
            <a:r>
              <a:rPr lang="en-US" sz="2400" dirty="0">
                <a:solidFill>
                  <a:srgbClr val="000000"/>
                </a:solidFill>
                <a:latin typeface="Arial" panose="020B0604020202020204" pitchFamily="34" charset="0"/>
                <a:ea typeface="Maven Pro"/>
                <a:cs typeface="Arial" panose="020B0604020202020204" pitchFamily="34" charset="0"/>
                <a:sym typeface="Maven Pro"/>
              </a:rPr>
              <a:t> </a:t>
            </a:r>
            <a:r>
              <a:rPr lang="en-US" sz="2400" dirty="0" err="1">
                <a:solidFill>
                  <a:srgbClr val="000000"/>
                </a:solidFill>
                <a:latin typeface="Arial" panose="020B0604020202020204" pitchFamily="34" charset="0"/>
                <a:ea typeface="Maven Pro"/>
                <a:cs typeface="Arial" panose="020B0604020202020204" pitchFamily="34" charset="0"/>
                <a:sym typeface="Maven Pro"/>
              </a:rPr>
              <a:t>mình</a:t>
            </a:r>
            <a:r>
              <a:rPr lang="en-US" sz="2400" dirty="0">
                <a:solidFill>
                  <a:srgbClr val="000000"/>
                </a:solidFill>
                <a:latin typeface="Arial" panose="020B0604020202020204" pitchFamily="34" charset="0"/>
                <a:ea typeface="Maven Pro"/>
                <a:cs typeface="Arial" panose="020B0604020202020204" pitchFamily="34" charset="0"/>
                <a:sym typeface="Maven Pro"/>
              </a:rPr>
              <a:t>.</a:t>
            </a:r>
          </a:p>
        </p:txBody>
      </p:sp>
    </p:spTree>
    <p:extLst>
      <p:ext uri="{BB962C8B-B14F-4D97-AF65-F5344CB8AC3E}">
        <p14:creationId xmlns:p14="http://schemas.microsoft.com/office/powerpoint/2010/main" val="132061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0832" y="-1179"/>
            <a:ext cx="3535011" cy="10281059"/>
          </a:xfrm>
          <a:custGeom>
            <a:avLst/>
            <a:gdLst/>
            <a:ahLst/>
            <a:cxnLst/>
            <a:rect l="l" t="t" r="r" b="b"/>
            <a:pathLst>
              <a:path w="3535011" h="10281059">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grpSp>
        <p:nvGrpSpPr>
          <p:cNvPr id="7" name="Group 7"/>
          <p:cNvGrpSpPr>
            <a:grpSpLocks noChangeAspect="1"/>
          </p:cNvGrpSpPr>
          <p:nvPr/>
        </p:nvGrpSpPr>
        <p:grpSpPr>
          <a:xfrm>
            <a:off x="0" y="1"/>
            <a:ext cx="18288000" cy="10287000"/>
            <a:chOff x="0" y="0"/>
            <a:chExt cx="24384000" cy="13716000"/>
          </a:xfrm>
        </p:grpSpPr>
        <p:sp>
          <p:nvSpPr>
            <p:cNvPr id="8" name="Freeform 8" descr="C:\Users\James\Desktop\msft\Berlin\build Assets\hashOverlaySD-FullResolve.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8">
                <a:alphaModFix amt="9999"/>
              </a:blip>
              <a:stretch>
                <a:fillRect b="-33333"/>
              </a:stretch>
            </a:blipFill>
          </p:spPr>
          <p:txBody>
            <a:bodyPr/>
            <a:lstStyle/>
            <a:p>
              <a:endParaRPr lang="en-US"/>
            </a:p>
          </p:txBody>
        </p:sp>
      </p:grpSp>
      <p:grpSp>
        <p:nvGrpSpPr>
          <p:cNvPr id="14" name="Group 14"/>
          <p:cNvGrpSpPr/>
          <p:nvPr/>
        </p:nvGrpSpPr>
        <p:grpSpPr>
          <a:xfrm>
            <a:off x="2460235" y="491368"/>
            <a:ext cx="13367530" cy="1921335"/>
            <a:chOff x="0" y="0"/>
            <a:chExt cx="17823374" cy="2561780"/>
          </a:xfrm>
        </p:grpSpPr>
        <p:sp>
          <p:nvSpPr>
            <p:cNvPr id="15" name="Freeform 15"/>
            <p:cNvSpPr/>
            <p:nvPr/>
          </p:nvSpPr>
          <p:spPr>
            <a:xfrm>
              <a:off x="0" y="0"/>
              <a:ext cx="17823374" cy="2561780"/>
            </a:xfrm>
            <a:custGeom>
              <a:avLst/>
              <a:gdLst/>
              <a:ahLst/>
              <a:cxnLst/>
              <a:rect l="l" t="t" r="r" b="b"/>
              <a:pathLst>
                <a:path w="17823374" h="2561780">
                  <a:moveTo>
                    <a:pt x="0" y="0"/>
                  </a:moveTo>
                  <a:lnTo>
                    <a:pt x="17823374" y="0"/>
                  </a:lnTo>
                  <a:lnTo>
                    <a:pt x="17823374" y="2561780"/>
                  </a:lnTo>
                  <a:lnTo>
                    <a:pt x="0" y="2561780"/>
                  </a:lnTo>
                  <a:close/>
                </a:path>
              </a:pathLst>
            </a:custGeom>
            <a:solidFill>
              <a:srgbClr val="000000">
                <a:alpha val="0"/>
              </a:srgbClr>
            </a:solidFill>
          </p:spPr>
          <p:txBody>
            <a:bodyPr/>
            <a:lstStyle/>
            <a:p>
              <a:endParaRPr lang="en-US"/>
            </a:p>
          </p:txBody>
        </p:sp>
        <p:sp>
          <p:nvSpPr>
            <p:cNvPr id="16" name="TextBox 16"/>
            <p:cNvSpPr txBox="1"/>
            <p:nvPr/>
          </p:nvSpPr>
          <p:spPr>
            <a:xfrm>
              <a:off x="0" y="0"/>
              <a:ext cx="17823374" cy="2561780"/>
            </a:xfrm>
            <a:prstGeom prst="rect">
              <a:avLst/>
            </a:prstGeom>
          </p:spPr>
          <p:txBody>
            <a:bodyPr lIns="0" tIns="0" rIns="0" bIns="0" rtlCol="0" anchor="ctr"/>
            <a:lstStyle/>
            <a:p>
              <a:pPr algn="l">
                <a:lnSpc>
                  <a:spcPts val="6480"/>
                </a:lnSpc>
              </a:pPr>
              <a:r>
                <a:rPr lang="en-US" sz="5400" dirty="0" err="1">
                  <a:solidFill>
                    <a:srgbClr val="FF0000"/>
                  </a:solidFill>
                  <a:latin typeface="Arial" panose="020B0604020202020204" pitchFamily="34" charset="0"/>
                  <a:ea typeface="Maven Pro"/>
                  <a:cs typeface="Arial" panose="020B0604020202020204" pitchFamily="34" charset="0"/>
                  <a:sym typeface="Maven Pro"/>
                </a:rPr>
                <a:t>Bước</a:t>
              </a:r>
              <a:r>
                <a:rPr lang="en-US" sz="5400" dirty="0">
                  <a:solidFill>
                    <a:srgbClr val="FF0000"/>
                  </a:solidFill>
                  <a:latin typeface="Arial" panose="020B0604020202020204" pitchFamily="34" charset="0"/>
                  <a:ea typeface="Maven Pro"/>
                  <a:cs typeface="Arial" panose="020B0604020202020204" pitchFamily="34" charset="0"/>
                  <a:sym typeface="Maven Pro"/>
                </a:rPr>
                <a:t> 1: </a:t>
              </a:r>
              <a:r>
                <a:rPr lang="en-US" sz="5400" dirty="0" err="1">
                  <a:solidFill>
                    <a:srgbClr val="FF0000"/>
                  </a:solidFill>
                  <a:latin typeface="Arial" panose="020B0604020202020204" pitchFamily="34" charset="0"/>
                  <a:ea typeface="Maven Pro"/>
                  <a:cs typeface="Arial" panose="020B0604020202020204" pitchFamily="34" charset="0"/>
                  <a:sym typeface="Maven Pro"/>
                </a:rPr>
                <a:t>Chuẩn</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bị</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dữ</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liệu</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cho</a:t>
              </a:r>
              <a:r>
                <a:rPr lang="en-US" sz="5400" dirty="0">
                  <a:solidFill>
                    <a:srgbClr val="FF0000"/>
                  </a:solidFill>
                  <a:latin typeface="Arial" panose="020B0604020202020204" pitchFamily="34" charset="0"/>
                  <a:ea typeface="Maven Pro"/>
                  <a:cs typeface="Arial" panose="020B0604020202020204" pitchFamily="34" charset="0"/>
                  <a:sym typeface="Maven Pro"/>
                </a:rPr>
                <a:t> AI</a:t>
              </a:r>
            </a:p>
          </p:txBody>
        </p:sp>
      </p:grpSp>
      <p:grpSp>
        <p:nvGrpSpPr>
          <p:cNvPr id="17" name="Group 17"/>
          <p:cNvGrpSpPr>
            <a:grpSpLocks noChangeAspect="1"/>
          </p:cNvGrpSpPr>
          <p:nvPr/>
        </p:nvGrpSpPr>
        <p:grpSpPr>
          <a:xfrm>
            <a:off x="10820523" y="2814554"/>
            <a:ext cx="5754792" cy="6443747"/>
            <a:chOff x="0" y="0"/>
            <a:chExt cx="7673056" cy="8591662"/>
          </a:xfrm>
        </p:grpSpPr>
        <p:sp>
          <p:nvSpPr>
            <p:cNvPr id="18" name="Freeform 18" descr="A colorful chart with text  AI-generated content may be incorrect."/>
            <p:cNvSpPr/>
            <p:nvPr/>
          </p:nvSpPr>
          <p:spPr>
            <a:xfrm>
              <a:off x="0" y="0"/>
              <a:ext cx="7673086" cy="8591677"/>
            </a:xfrm>
            <a:custGeom>
              <a:avLst/>
              <a:gdLst/>
              <a:ahLst/>
              <a:cxnLst/>
              <a:rect l="l" t="t" r="r" b="b"/>
              <a:pathLst>
                <a:path w="7673086" h="8591677">
                  <a:moveTo>
                    <a:pt x="0" y="0"/>
                  </a:moveTo>
                  <a:lnTo>
                    <a:pt x="7673086" y="0"/>
                  </a:lnTo>
                  <a:lnTo>
                    <a:pt x="7673086" y="8591677"/>
                  </a:lnTo>
                  <a:lnTo>
                    <a:pt x="0" y="8591677"/>
                  </a:lnTo>
                  <a:lnTo>
                    <a:pt x="0" y="0"/>
                  </a:lnTo>
                  <a:close/>
                </a:path>
              </a:pathLst>
            </a:custGeom>
            <a:blipFill>
              <a:blip r:embed="rId9"/>
              <a:stretch>
                <a:fillRect/>
              </a:stretch>
            </a:blipFill>
          </p:spPr>
          <p:txBody>
            <a:bodyPr/>
            <a:lstStyle/>
            <a:p>
              <a:endParaRPr lang="en-US"/>
            </a:p>
          </p:txBody>
        </p:sp>
      </p:grpSp>
      <p:grpSp>
        <p:nvGrpSpPr>
          <p:cNvPr id="19" name="Group 19"/>
          <p:cNvGrpSpPr>
            <a:grpSpLocks noChangeAspect="1"/>
          </p:cNvGrpSpPr>
          <p:nvPr/>
        </p:nvGrpSpPr>
        <p:grpSpPr>
          <a:xfrm>
            <a:off x="1808337" y="2850286"/>
            <a:ext cx="7743825" cy="6408014"/>
            <a:chOff x="0" y="0"/>
            <a:chExt cx="10325100" cy="8544018"/>
          </a:xfrm>
        </p:grpSpPr>
        <p:sp>
          <p:nvSpPr>
            <p:cNvPr id="20" name="Freeform 20" descr="A screenshot of a computer  AI-generated content may be incorrect."/>
            <p:cNvSpPr/>
            <p:nvPr/>
          </p:nvSpPr>
          <p:spPr>
            <a:xfrm>
              <a:off x="0" y="0"/>
              <a:ext cx="10325100" cy="8544052"/>
            </a:xfrm>
            <a:custGeom>
              <a:avLst/>
              <a:gdLst/>
              <a:ahLst/>
              <a:cxnLst/>
              <a:rect l="l" t="t" r="r" b="b"/>
              <a:pathLst>
                <a:path w="10325100" h="8544052">
                  <a:moveTo>
                    <a:pt x="0" y="0"/>
                  </a:moveTo>
                  <a:lnTo>
                    <a:pt x="10325100" y="0"/>
                  </a:lnTo>
                  <a:lnTo>
                    <a:pt x="10325100" y="8544052"/>
                  </a:lnTo>
                  <a:lnTo>
                    <a:pt x="0" y="8544052"/>
                  </a:lnTo>
                  <a:lnTo>
                    <a:pt x="0" y="0"/>
                  </a:lnTo>
                  <a:close/>
                </a:path>
              </a:pathLst>
            </a:custGeom>
            <a:blipFill>
              <a:blip r:embed="rId10"/>
              <a:stretch>
                <a:fillRect t="-31" b="-31"/>
              </a:stretch>
            </a:blipFill>
          </p:spPr>
          <p:txBody>
            <a:bodyPr/>
            <a:lstStyle/>
            <a:p>
              <a:endParaRPr lang="en-US"/>
            </a:p>
          </p:txBody>
        </p:sp>
      </p:grpSp>
    </p:spTree>
    <p:extLst>
      <p:ext uri="{BB962C8B-B14F-4D97-AF65-F5344CB8AC3E}">
        <p14:creationId xmlns:p14="http://schemas.microsoft.com/office/powerpoint/2010/main" val="106984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9F57984-8376-E61B-58EF-DD03004EFE9E}"/>
              </a:ext>
            </a:extLst>
          </p:cNvPr>
          <p:cNvSpPr/>
          <p:nvPr/>
        </p:nvSpPr>
        <p:spPr>
          <a:xfrm>
            <a:off x="-25401" y="1384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itle 1">
            <a:extLst>
              <a:ext uri="{FF2B5EF4-FFF2-40B4-BE49-F238E27FC236}">
                <a16:creationId xmlns:a16="http://schemas.microsoft.com/office/drawing/2014/main" id="{54970868-AF97-4914-DB8D-D93609002308}"/>
              </a:ext>
            </a:extLst>
          </p:cNvPr>
          <p:cNvSpPr txBox="1">
            <a:spLocks/>
          </p:cNvSpPr>
          <p:nvPr/>
        </p:nvSpPr>
        <p:spPr>
          <a:xfrm>
            <a:off x="2319381" y="384033"/>
            <a:ext cx="13598435" cy="88453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solidFill>
                  <a:srgbClr val="FF0000"/>
                </a:solidFill>
                <a:latin typeface="Arial" panose="020B0604020202020204" pitchFamily="34" charset="0"/>
                <a:cs typeface="Arial" panose="020B0604020202020204" pitchFamily="34" charset="0"/>
              </a:rPr>
              <a:t>YÊU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CẦU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VỀ</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NĂNG</a:t>
            </a:r>
            <a:r>
              <a:rPr lang="en-US" sz="4000" b="1" dirty="0">
                <a:solidFill>
                  <a:srgbClr val="FF0000"/>
                </a:solidFill>
                <a:latin typeface="Arial" panose="020B0604020202020204" pitchFamily="34" charset="0"/>
                <a:cs typeface="Arial" panose="020B0604020202020204" pitchFamily="34" charset="0"/>
              </a:rPr>
              <a:t> LỰC </a:t>
            </a:r>
            <a:r>
              <a:rPr lang="en-US" sz="4000" b="1" dirty="0" err="1">
                <a:solidFill>
                  <a:srgbClr val="FF0000"/>
                </a:solidFill>
                <a:latin typeface="Arial" panose="020B0604020202020204" pitchFamily="34" charset="0"/>
                <a:cs typeface="Arial" panose="020B0604020202020204" pitchFamily="34" charset="0"/>
              </a:rPr>
              <a:t>CỦA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CÁN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BỘ</a:t>
            </a:r>
            <a:r>
              <a:rPr lang="en-US" sz="4000" b="1" dirty="0">
                <a:solidFill>
                  <a:srgbClr val="FF0000"/>
                </a:solidFill>
                <a:latin typeface="Arial" panose="020B0604020202020204" pitchFamily="34" charset="0"/>
                <a:cs typeface="Arial" panose="020B0604020202020204" pitchFamily="34" charset="0"/>
              </a:rPr>
              <a:t> QUẢN </a:t>
            </a:r>
            <a:r>
              <a:rPr lang="en-US" sz="4000" b="1" dirty="0" err="1">
                <a:solidFill>
                  <a:srgbClr val="FF0000"/>
                </a:solidFill>
                <a:latin typeface="Arial" panose="020B0604020202020204" pitchFamily="34" charset="0"/>
                <a:cs typeface="Arial" panose="020B0604020202020204" pitchFamily="34" charset="0"/>
              </a:rPr>
              <a:t>LÍ</a:t>
            </a:r>
            <a:endParaRPr lang="en-US" sz="4000" b="1" dirty="0">
              <a:solidFill>
                <a:srgbClr val="FF000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3B19C3F-D7A3-4A43-DB6D-286C54308C31}"/>
              </a:ext>
            </a:extLst>
          </p:cNvPr>
          <p:cNvGrpSpPr/>
          <p:nvPr/>
        </p:nvGrpSpPr>
        <p:grpSpPr>
          <a:xfrm>
            <a:off x="3398752" y="1791416"/>
            <a:ext cx="11765048" cy="7466884"/>
            <a:chOff x="487834" y="1041877"/>
            <a:chExt cx="8077369" cy="5480506"/>
          </a:xfrm>
        </p:grpSpPr>
        <p:sp>
          <p:nvSpPr>
            <p:cNvPr id="5" name="Freeform 96">
              <a:extLst>
                <a:ext uri="{FF2B5EF4-FFF2-40B4-BE49-F238E27FC236}">
                  <a16:creationId xmlns:a16="http://schemas.microsoft.com/office/drawing/2014/main" id="{7E76DF71-6DB1-44FB-2F31-BCB4B3E3B0CB}"/>
                </a:ext>
              </a:extLst>
            </p:cNvPr>
            <p:cNvSpPr>
              <a:spLocks/>
            </p:cNvSpPr>
            <p:nvPr/>
          </p:nvSpPr>
          <p:spPr bwMode="auto">
            <a:xfrm>
              <a:off x="6730700" y="1932935"/>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2">
                <a:lumMod val="50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6" name="Freeform 97">
              <a:extLst>
                <a:ext uri="{FF2B5EF4-FFF2-40B4-BE49-F238E27FC236}">
                  <a16:creationId xmlns:a16="http://schemas.microsoft.com/office/drawing/2014/main" id="{C3EC7E4C-3EC2-D331-1A9A-259460768226}"/>
                </a:ext>
              </a:extLst>
            </p:cNvPr>
            <p:cNvSpPr>
              <a:spLocks/>
            </p:cNvSpPr>
            <p:nvPr/>
          </p:nvSpPr>
          <p:spPr bwMode="auto">
            <a:xfrm>
              <a:off x="6730700" y="1932935"/>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7" name="Freeform 98">
              <a:extLst>
                <a:ext uri="{FF2B5EF4-FFF2-40B4-BE49-F238E27FC236}">
                  <a16:creationId xmlns:a16="http://schemas.microsoft.com/office/drawing/2014/main" id="{41F73CDD-B85B-B9E0-1DFA-F53E5B6DF908}"/>
                </a:ext>
              </a:extLst>
            </p:cNvPr>
            <p:cNvSpPr>
              <a:spLocks/>
            </p:cNvSpPr>
            <p:nvPr/>
          </p:nvSpPr>
          <p:spPr bwMode="auto">
            <a:xfrm>
              <a:off x="6730700" y="2623324"/>
              <a:ext cx="1777574" cy="210118"/>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close/>
                </a:path>
              </a:pathLst>
            </a:custGeom>
            <a:solidFill>
              <a:schemeClr val="accent3">
                <a:lumMod val="50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8" name="Freeform 99">
              <a:extLst>
                <a:ext uri="{FF2B5EF4-FFF2-40B4-BE49-F238E27FC236}">
                  <a16:creationId xmlns:a16="http://schemas.microsoft.com/office/drawing/2014/main" id="{7F860C03-6294-D176-87C3-BE33EB02A87C}"/>
                </a:ext>
              </a:extLst>
            </p:cNvPr>
            <p:cNvSpPr>
              <a:spLocks/>
            </p:cNvSpPr>
            <p:nvPr/>
          </p:nvSpPr>
          <p:spPr bwMode="auto">
            <a:xfrm>
              <a:off x="6730700" y="2623324"/>
              <a:ext cx="1777574" cy="210118"/>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9" name="Freeform 100">
              <a:extLst>
                <a:ext uri="{FF2B5EF4-FFF2-40B4-BE49-F238E27FC236}">
                  <a16:creationId xmlns:a16="http://schemas.microsoft.com/office/drawing/2014/main" id="{33D7579A-655A-023F-2BDF-3FE1D34B2F0D}"/>
                </a:ext>
              </a:extLst>
            </p:cNvPr>
            <p:cNvSpPr>
              <a:spLocks/>
            </p:cNvSpPr>
            <p:nvPr/>
          </p:nvSpPr>
          <p:spPr bwMode="auto">
            <a:xfrm>
              <a:off x="6730700" y="331280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4">
                <a:lumMod val="50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0" name="Freeform 101">
              <a:extLst>
                <a:ext uri="{FF2B5EF4-FFF2-40B4-BE49-F238E27FC236}">
                  <a16:creationId xmlns:a16="http://schemas.microsoft.com/office/drawing/2014/main" id="{BBC79D68-AAF2-776B-004D-37A7566720CB}"/>
                </a:ext>
              </a:extLst>
            </p:cNvPr>
            <p:cNvSpPr>
              <a:spLocks/>
            </p:cNvSpPr>
            <p:nvPr/>
          </p:nvSpPr>
          <p:spPr bwMode="auto">
            <a:xfrm>
              <a:off x="6730700" y="331280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1" name="Freeform 102">
              <a:extLst>
                <a:ext uri="{FF2B5EF4-FFF2-40B4-BE49-F238E27FC236}">
                  <a16:creationId xmlns:a16="http://schemas.microsoft.com/office/drawing/2014/main" id="{AE9407CA-5D16-5E5F-0E45-B2832DA78420}"/>
                </a:ext>
              </a:extLst>
            </p:cNvPr>
            <p:cNvSpPr>
              <a:spLocks/>
            </p:cNvSpPr>
            <p:nvPr/>
          </p:nvSpPr>
          <p:spPr bwMode="auto">
            <a:xfrm>
              <a:off x="6730700" y="400319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5">
                <a:lumMod val="50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2" name="Freeform 103">
              <a:extLst>
                <a:ext uri="{FF2B5EF4-FFF2-40B4-BE49-F238E27FC236}">
                  <a16:creationId xmlns:a16="http://schemas.microsoft.com/office/drawing/2014/main" id="{23688A9D-E1CE-F1B1-544E-17A2FAF00407}"/>
                </a:ext>
              </a:extLst>
            </p:cNvPr>
            <p:cNvSpPr>
              <a:spLocks/>
            </p:cNvSpPr>
            <p:nvPr/>
          </p:nvSpPr>
          <p:spPr bwMode="auto">
            <a:xfrm>
              <a:off x="6730700" y="400319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3" name="Freeform 104">
              <a:extLst>
                <a:ext uri="{FF2B5EF4-FFF2-40B4-BE49-F238E27FC236}">
                  <a16:creationId xmlns:a16="http://schemas.microsoft.com/office/drawing/2014/main" id="{0B15D753-1EBA-BD49-C4DB-D00229731EA0}"/>
                </a:ext>
              </a:extLst>
            </p:cNvPr>
            <p:cNvSpPr>
              <a:spLocks/>
            </p:cNvSpPr>
            <p:nvPr/>
          </p:nvSpPr>
          <p:spPr bwMode="auto">
            <a:xfrm>
              <a:off x="6730700" y="1242546"/>
              <a:ext cx="1777574" cy="211028"/>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close/>
                </a:path>
              </a:pathLst>
            </a:custGeom>
            <a:solidFill>
              <a:schemeClr val="accent1">
                <a:lumMod val="50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4" name="Freeform 105">
              <a:extLst>
                <a:ext uri="{FF2B5EF4-FFF2-40B4-BE49-F238E27FC236}">
                  <a16:creationId xmlns:a16="http://schemas.microsoft.com/office/drawing/2014/main" id="{4EA30CE1-4FF0-C6D6-326D-5C757962097B}"/>
                </a:ext>
              </a:extLst>
            </p:cNvPr>
            <p:cNvSpPr>
              <a:spLocks/>
            </p:cNvSpPr>
            <p:nvPr/>
          </p:nvSpPr>
          <p:spPr bwMode="auto">
            <a:xfrm>
              <a:off x="6730700" y="1242546"/>
              <a:ext cx="1777574" cy="211028"/>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5" name="Freeform 107">
              <a:extLst>
                <a:ext uri="{FF2B5EF4-FFF2-40B4-BE49-F238E27FC236}">
                  <a16:creationId xmlns:a16="http://schemas.microsoft.com/office/drawing/2014/main" id="{9A53DB80-2A8B-3F87-351F-F49C55ADCA26}"/>
                </a:ext>
              </a:extLst>
            </p:cNvPr>
            <p:cNvSpPr>
              <a:spLocks noEditPoints="1"/>
            </p:cNvSpPr>
            <p:nvPr/>
          </p:nvSpPr>
          <p:spPr bwMode="auto">
            <a:xfrm>
              <a:off x="6730700" y="1995697"/>
              <a:ext cx="1777574" cy="84593"/>
            </a:xfrm>
            <a:custGeom>
              <a:avLst/>
              <a:gdLst>
                <a:gd name="T0" fmla="*/ 156 w 789"/>
                <a:gd name="T1" fmla="*/ 0 h 93"/>
                <a:gd name="T2" fmla="*/ 0 w 789"/>
                <a:gd name="T3" fmla="*/ 46 h 93"/>
                <a:gd name="T4" fmla="*/ 156 w 789"/>
                <a:gd name="T5" fmla="*/ 93 h 93"/>
                <a:gd name="T6" fmla="*/ 156 w 789"/>
                <a:gd name="T7" fmla="*/ 0 h 93"/>
                <a:gd name="T8" fmla="*/ 633 w 789"/>
                <a:gd name="T9" fmla="*/ 0 h 93"/>
                <a:gd name="T10" fmla="*/ 633 w 789"/>
                <a:gd name="T11" fmla="*/ 93 h 93"/>
                <a:gd name="T12" fmla="*/ 789 w 789"/>
                <a:gd name="T13" fmla="*/ 46 h 93"/>
                <a:gd name="T14" fmla="*/ 633 w 78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3">
                  <a:moveTo>
                    <a:pt x="156" y="0"/>
                  </a:moveTo>
                  <a:lnTo>
                    <a:pt x="0" y="46"/>
                  </a:lnTo>
                  <a:lnTo>
                    <a:pt x="156" y="93"/>
                  </a:lnTo>
                  <a:lnTo>
                    <a:pt x="156" y="0"/>
                  </a:lnTo>
                  <a:moveTo>
                    <a:pt x="633" y="0"/>
                  </a:moveTo>
                  <a:lnTo>
                    <a:pt x="633" y="93"/>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6" name="Freeform 109">
              <a:extLst>
                <a:ext uri="{FF2B5EF4-FFF2-40B4-BE49-F238E27FC236}">
                  <a16:creationId xmlns:a16="http://schemas.microsoft.com/office/drawing/2014/main" id="{C461DFFB-F281-CCDF-AD84-158EFEEE6FFC}"/>
                </a:ext>
              </a:extLst>
            </p:cNvPr>
            <p:cNvSpPr>
              <a:spLocks noEditPoints="1"/>
            </p:cNvSpPr>
            <p:nvPr/>
          </p:nvSpPr>
          <p:spPr bwMode="auto">
            <a:xfrm>
              <a:off x="6730700" y="2686087"/>
              <a:ext cx="1777574" cy="82774"/>
            </a:xfrm>
            <a:custGeom>
              <a:avLst/>
              <a:gdLst>
                <a:gd name="T0" fmla="*/ 156 w 789"/>
                <a:gd name="T1" fmla="*/ 0 h 91"/>
                <a:gd name="T2" fmla="*/ 0 w 789"/>
                <a:gd name="T3" fmla="*/ 46 h 91"/>
                <a:gd name="T4" fmla="*/ 156 w 789"/>
                <a:gd name="T5" fmla="*/ 91 h 91"/>
                <a:gd name="T6" fmla="*/ 156 w 789"/>
                <a:gd name="T7" fmla="*/ 0 h 91"/>
                <a:gd name="T8" fmla="*/ 633 w 789"/>
                <a:gd name="T9" fmla="*/ 0 h 91"/>
                <a:gd name="T10" fmla="*/ 633 w 789"/>
                <a:gd name="T11" fmla="*/ 91 h 91"/>
                <a:gd name="T12" fmla="*/ 789 w 789"/>
                <a:gd name="T13" fmla="*/ 46 h 91"/>
                <a:gd name="T14" fmla="*/ 633 w 789"/>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1">
                  <a:moveTo>
                    <a:pt x="156" y="0"/>
                  </a:moveTo>
                  <a:lnTo>
                    <a:pt x="0" y="46"/>
                  </a:lnTo>
                  <a:lnTo>
                    <a:pt x="156" y="91"/>
                  </a:lnTo>
                  <a:lnTo>
                    <a:pt x="156" y="0"/>
                  </a:lnTo>
                  <a:moveTo>
                    <a:pt x="633" y="0"/>
                  </a:moveTo>
                  <a:lnTo>
                    <a:pt x="633" y="91"/>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7" name="Freeform 111">
              <a:extLst>
                <a:ext uri="{FF2B5EF4-FFF2-40B4-BE49-F238E27FC236}">
                  <a16:creationId xmlns:a16="http://schemas.microsoft.com/office/drawing/2014/main" id="{F86421C7-F059-43C4-F7BA-336856450434}"/>
                </a:ext>
              </a:extLst>
            </p:cNvPr>
            <p:cNvSpPr>
              <a:spLocks noEditPoints="1"/>
            </p:cNvSpPr>
            <p:nvPr/>
          </p:nvSpPr>
          <p:spPr bwMode="auto">
            <a:xfrm>
              <a:off x="6730700" y="3376476"/>
              <a:ext cx="1777574" cy="83683"/>
            </a:xfrm>
            <a:custGeom>
              <a:avLst/>
              <a:gdLst>
                <a:gd name="T0" fmla="*/ 156 w 789"/>
                <a:gd name="T1" fmla="*/ 0 h 92"/>
                <a:gd name="T2" fmla="*/ 0 w 789"/>
                <a:gd name="T3" fmla="*/ 45 h 92"/>
                <a:gd name="T4" fmla="*/ 156 w 789"/>
                <a:gd name="T5" fmla="*/ 92 h 92"/>
                <a:gd name="T6" fmla="*/ 156 w 789"/>
                <a:gd name="T7" fmla="*/ 0 h 92"/>
                <a:gd name="T8" fmla="*/ 633 w 789"/>
                <a:gd name="T9" fmla="*/ 0 h 92"/>
                <a:gd name="T10" fmla="*/ 633 w 789"/>
                <a:gd name="T11" fmla="*/ 92 h 92"/>
                <a:gd name="T12" fmla="*/ 789 w 789"/>
                <a:gd name="T13" fmla="*/ 45 h 92"/>
                <a:gd name="T14" fmla="*/ 633 w 7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2">
                  <a:moveTo>
                    <a:pt x="156" y="0"/>
                  </a:moveTo>
                  <a:lnTo>
                    <a:pt x="0" y="45"/>
                  </a:lnTo>
                  <a:lnTo>
                    <a:pt x="156" y="92"/>
                  </a:lnTo>
                  <a:lnTo>
                    <a:pt x="156" y="0"/>
                  </a:lnTo>
                  <a:moveTo>
                    <a:pt x="633" y="0"/>
                  </a:moveTo>
                  <a:lnTo>
                    <a:pt x="633" y="92"/>
                  </a:lnTo>
                  <a:lnTo>
                    <a:pt x="789" y="45"/>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8" name="Freeform 113">
              <a:extLst>
                <a:ext uri="{FF2B5EF4-FFF2-40B4-BE49-F238E27FC236}">
                  <a16:creationId xmlns:a16="http://schemas.microsoft.com/office/drawing/2014/main" id="{29505F4A-EAE6-054F-0950-29ECACEC2F4D}"/>
                </a:ext>
              </a:extLst>
            </p:cNvPr>
            <p:cNvSpPr>
              <a:spLocks/>
            </p:cNvSpPr>
            <p:nvPr/>
          </p:nvSpPr>
          <p:spPr bwMode="auto">
            <a:xfrm>
              <a:off x="8156813" y="4065956"/>
              <a:ext cx="351461" cy="84593"/>
            </a:xfrm>
            <a:custGeom>
              <a:avLst/>
              <a:gdLst>
                <a:gd name="T0" fmla="*/ 0 w 156"/>
                <a:gd name="T1" fmla="*/ 0 h 93"/>
                <a:gd name="T2" fmla="*/ 0 w 156"/>
                <a:gd name="T3" fmla="*/ 93 h 93"/>
                <a:gd name="T4" fmla="*/ 156 w 156"/>
                <a:gd name="T5" fmla="*/ 46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19" name="Freeform 115">
              <a:extLst>
                <a:ext uri="{FF2B5EF4-FFF2-40B4-BE49-F238E27FC236}">
                  <a16:creationId xmlns:a16="http://schemas.microsoft.com/office/drawing/2014/main" id="{4F407E78-A53E-A787-117A-DA0AA3A527B7}"/>
                </a:ext>
              </a:extLst>
            </p:cNvPr>
            <p:cNvSpPr>
              <a:spLocks/>
            </p:cNvSpPr>
            <p:nvPr/>
          </p:nvSpPr>
          <p:spPr bwMode="auto">
            <a:xfrm>
              <a:off x="6730700" y="4065956"/>
              <a:ext cx="351461" cy="84593"/>
            </a:xfrm>
            <a:custGeom>
              <a:avLst/>
              <a:gdLst>
                <a:gd name="T0" fmla="*/ 156 w 156"/>
                <a:gd name="T1" fmla="*/ 0 h 93"/>
                <a:gd name="T2" fmla="*/ 0 w 156"/>
                <a:gd name="T3" fmla="*/ 46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6"/>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0" name="Freeform 117">
              <a:extLst>
                <a:ext uri="{FF2B5EF4-FFF2-40B4-BE49-F238E27FC236}">
                  <a16:creationId xmlns:a16="http://schemas.microsoft.com/office/drawing/2014/main" id="{FDF9F427-78D2-297B-C1A7-5028A2742137}"/>
                </a:ext>
              </a:extLst>
            </p:cNvPr>
            <p:cNvSpPr>
              <a:spLocks/>
            </p:cNvSpPr>
            <p:nvPr/>
          </p:nvSpPr>
          <p:spPr bwMode="auto">
            <a:xfrm>
              <a:off x="8156813" y="1305308"/>
              <a:ext cx="351461" cy="84593"/>
            </a:xfrm>
            <a:custGeom>
              <a:avLst/>
              <a:gdLst>
                <a:gd name="T0" fmla="*/ 0 w 156"/>
                <a:gd name="T1" fmla="*/ 0 h 93"/>
                <a:gd name="T2" fmla="*/ 0 w 156"/>
                <a:gd name="T3" fmla="*/ 93 h 93"/>
                <a:gd name="T4" fmla="*/ 156 w 156"/>
                <a:gd name="T5" fmla="*/ 45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1" name="Freeform 119">
              <a:extLst>
                <a:ext uri="{FF2B5EF4-FFF2-40B4-BE49-F238E27FC236}">
                  <a16:creationId xmlns:a16="http://schemas.microsoft.com/office/drawing/2014/main" id="{0D53FFE4-09F5-A9C3-A945-801536091A14}"/>
                </a:ext>
              </a:extLst>
            </p:cNvPr>
            <p:cNvSpPr>
              <a:spLocks/>
            </p:cNvSpPr>
            <p:nvPr/>
          </p:nvSpPr>
          <p:spPr bwMode="auto">
            <a:xfrm>
              <a:off x="6730700" y="1305308"/>
              <a:ext cx="351461" cy="84593"/>
            </a:xfrm>
            <a:custGeom>
              <a:avLst/>
              <a:gdLst>
                <a:gd name="T0" fmla="*/ 156 w 156"/>
                <a:gd name="T1" fmla="*/ 0 h 93"/>
                <a:gd name="T2" fmla="*/ 0 w 156"/>
                <a:gd name="T3" fmla="*/ 45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5"/>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2" name="Freeform 121">
              <a:extLst>
                <a:ext uri="{FF2B5EF4-FFF2-40B4-BE49-F238E27FC236}">
                  <a16:creationId xmlns:a16="http://schemas.microsoft.com/office/drawing/2014/main" id="{47F65E50-A870-E760-D0FE-0BD4F620B646}"/>
                </a:ext>
              </a:extLst>
            </p:cNvPr>
            <p:cNvSpPr>
              <a:spLocks/>
            </p:cNvSpPr>
            <p:nvPr/>
          </p:nvSpPr>
          <p:spPr bwMode="auto">
            <a:xfrm>
              <a:off x="7082160" y="1112472"/>
              <a:ext cx="1074655" cy="3773037"/>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grpSp>
          <p:nvGrpSpPr>
            <p:cNvPr id="23" name="Group 22">
              <a:extLst>
                <a:ext uri="{FF2B5EF4-FFF2-40B4-BE49-F238E27FC236}">
                  <a16:creationId xmlns:a16="http://schemas.microsoft.com/office/drawing/2014/main" id="{9EBBFD30-F9A4-B3F1-4BF1-BDF81B14A10E}"/>
                </a:ext>
              </a:extLst>
            </p:cNvPr>
            <p:cNvGrpSpPr/>
            <p:nvPr/>
          </p:nvGrpSpPr>
          <p:grpSpPr>
            <a:xfrm>
              <a:off x="7082160" y="1112472"/>
              <a:ext cx="1074655" cy="3773037"/>
              <a:chOff x="7375525" y="192088"/>
              <a:chExt cx="757238" cy="6584950"/>
            </a:xfrm>
          </p:grpSpPr>
          <p:sp>
            <p:nvSpPr>
              <p:cNvPr id="134" name="Freeform 120">
                <a:extLst>
                  <a:ext uri="{FF2B5EF4-FFF2-40B4-BE49-F238E27FC236}">
                    <a16:creationId xmlns:a16="http://schemas.microsoft.com/office/drawing/2014/main" id="{A0C1EE9B-04D7-04EB-45F6-297C3E04A50D}"/>
                  </a:ext>
                </a:extLst>
              </p:cNvPr>
              <p:cNvSpPr>
                <a:spLocks/>
              </p:cNvSpPr>
              <p:nvPr/>
            </p:nvSpPr>
            <p:spPr bwMode="auto">
              <a:xfrm>
                <a:off x="7375525" y="192088"/>
                <a:ext cx="757238" cy="6584950"/>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close/>
                  </a:path>
                </a:pathLst>
              </a:custGeom>
              <a:solidFill>
                <a:schemeClr val="bg1">
                  <a:lumMod val="9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35" name="Freeform 122">
                <a:extLst>
                  <a:ext uri="{FF2B5EF4-FFF2-40B4-BE49-F238E27FC236}">
                    <a16:creationId xmlns:a16="http://schemas.microsoft.com/office/drawing/2014/main" id="{B71CF785-D0F5-A91F-760A-D4CDE0AAFD7E}"/>
                  </a:ext>
                </a:extLst>
              </p:cNvPr>
              <p:cNvSpPr>
                <a:spLocks noEditPoints="1"/>
              </p:cNvSpPr>
              <p:nvPr/>
            </p:nvSpPr>
            <p:spPr bwMode="auto">
              <a:xfrm>
                <a:off x="7375525" y="192088"/>
                <a:ext cx="377825" cy="6584950"/>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close/>
                    <a:moveTo>
                      <a:pt x="0" y="3107"/>
                    </a:moveTo>
                    <a:lnTo>
                      <a:pt x="0" y="3340"/>
                    </a:lnTo>
                    <a:lnTo>
                      <a:pt x="238" y="3410"/>
                    </a:lnTo>
                    <a:lnTo>
                      <a:pt x="238" y="3178"/>
                    </a:lnTo>
                    <a:lnTo>
                      <a:pt x="0" y="3107"/>
                    </a:lnTo>
                    <a:close/>
                    <a:moveTo>
                      <a:pt x="0" y="2348"/>
                    </a:moveTo>
                    <a:lnTo>
                      <a:pt x="0" y="2581"/>
                    </a:lnTo>
                    <a:lnTo>
                      <a:pt x="238" y="2651"/>
                    </a:lnTo>
                    <a:lnTo>
                      <a:pt x="238" y="2419"/>
                    </a:lnTo>
                    <a:lnTo>
                      <a:pt x="0" y="2348"/>
                    </a:lnTo>
                    <a:close/>
                    <a:moveTo>
                      <a:pt x="0" y="1590"/>
                    </a:moveTo>
                    <a:lnTo>
                      <a:pt x="0" y="1821"/>
                    </a:lnTo>
                    <a:lnTo>
                      <a:pt x="238" y="1892"/>
                    </a:lnTo>
                    <a:lnTo>
                      <a:pt x="238" y="1661"/>
                    </a:lnTo>
                    <a:lnTo>
                      <a:pt x="0" y="1590"/>
                    </a:lnTo>
                    <a:close/>
                    <a:moveTo>
                      <a:pt x="0" y="831"/>
                    </a:moveTo>
                    <a:lnTo>
                      <a:pt x="0" y="1064"/>
                    </a:lnTo>
                    <a:lnTo>
                      <a:pt x="238" y="1134"/>
                    </a:lnTo>
                    <a:lnTo>
                      <a:pt x="238" y="902"/>
                    </a:lnTo>
                    <a:lnTo>
                      <a:pt x="0" y="831"/>
                    </a:lnTo>
                    <a:close/>
                    <a:moveTo>
                      <a:pt x="238" y="0"/>
                    </a:moveTo>
                    <a:lnTo>
                      <a:pt x="0" y="71"/>
                    </a:lnTo>
                    <a:lnTo>
                      <a:pt x="0" y="305"/>
                    </a:lnTo>
                    <a:lnTo>
                      <a:pt x="238" y="375"/>
                    </a:lnTo>
                    <a:lnTo>
                      <a:pt x="238" y="0"/>
                    </a:lnTo>
                    <a:close/>
                  </a:path>
                </a:pathLst>
              </a:custGeom>
              <a:solidFill>
                <a:schemeClr val="tx1">
                  <a:lumMod val="10000"/>
                  <a:lumOff val="90000"/>
                </a:schemeClr>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24" name="Freeform 123">
              <a:extLst>
                <a:ext uri="{FF2B5EF4-FFF2-40B4-BE49-F238E27FC236}">
                  <a16:creationId xmlns:a16="http://schemas.microsoft.com/office/drawing/2014/main" id="{77E33E13-7E1C-DFED-38BA-2E7AA9067BA3}"/>
                </a:ext>
              </a:extLst>
            </p:cNvPr>
            <p:cNvSpPr>
              <a:spLocks noEditPoints="1"/>
            </p:cNvSpPr>
            <p:nvPr/>
          </p:nvSpPr>
          <p:spPr bwMode="auto">
            <a:xfrm>
              <a:off x="7082160" y="1112472"/>
              <a:ext cx="536201" cy="3773037"/>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moveTo>
                    <a:pt x="0" y="3107"/>
                  </a:moveTo>
                  <a:lnTo>
                    <a:pt x="0" y="3340"/>
                  </a:lnTo>
                  <a:lnTo>
                    <a:pt x="238" y="3410"/>
                  </a:lnTo>
                  <a:lnTo>
                    <a:pt x="238" y="3178"/>
                  </a:lnTo>
                  <a:lnTo>
                    <a:pt x="0" y="3107"/>
                  </a:lnTo>
                  <a:moveTo>
                    <a:pt x="0" y="2348"/>
                  </a:moveTo>
                  <a:lnTo>
                    <a:pt x="0" y="2581"/>
                  </a:lnTo>
                  <a:lnTo>
                    <a:pt x="238" y="2651"/>
                  </a:lnTo>
                  <a:lnTo>
                    <a:pt x="238" y="2419"/>
                  </a:lnTo>
                  <a:lnTo>
                    <a:pt x="0" y="2348"/>
                  </a:lnTo>
                  <a:moveTo>
                    <a:pt x="0" y="1590"/>
                  </a:moveTo>
                  <a:lnTo>
                    <a:pt x="0" y="1821"/>
                  </a:lnTo>
                  <a:lnTo>
                    <a:pt x="238" y="1892"/>
                  </a:lnTo>
                  <a:lnTo>
                    <a:pt x="238" y="1661"/>
                  </a:lnTo>
                  <a:lnTo>
                    <a:pt x="0" y="1590"/>
                  </a:lnTo>
                  <a:moveTo>
                    <a:pt x="0" y="831"/>
                  </a:moveTo>
                  <a:lnTo>
                    <a:pt x="0" y="1064"/>
                  </a:lnTo>
                  <a:lnTo>
                    <a:pt x="238" y="1134"/>
                  </a:lnTo>
                  <a:lnTo>
                    <a:pt x="238" y="902"/>
                  </a:lnTo>
                  <a:lnTo>
                    <a:pt x="0" y="831"/>
                  </a:lnTo>
                  <a:moveTo>
                    <a:pt x="238" y="0"/>
                  </a:moveTo>
                  <a:lnTo>
                    <a:pt x="0" y="71"/>
                  </a:lnTo>
                  <a:lnTo>
                    <a:pt x="0" y="305"/>
                  </a:lnTo>
                  <a:lnTo>
                    <a:pt x="238" y="375"/>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5" name="Freeform 125">
              <a:extLst>
                <a:ext uri="{FF2B5EF4-FFF2-40B4-BE49-F238E27FC236}">
                  <a16:creationId xmlns:a16="http://schemas.microsoft.com/office/drawing/2014/main" id="{22DC9269-2478-EDB9-DB4A-E1C96A975EFD}"/>
                </a:ext>
              </a:extLst>
            </p:cNvPr>
            <p:cNvSpPr>
              <a:spLocks/>
            </p:cNvSpPr>
            <p:nvPr/>
          </p:nvSpPr>
          <p:spPr bwMode="auto">
            <a:xfrm>
              <a:off x="6730700" y="1346240"/>
              <a:ext cx="1777574" cy="586694"/>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6" name="Freeform 127">
              <a:extLst>
                <a:ext uri="{FF2B5EF4-FFF2-40B4-BE49-F238E27FC236}">
                  <a16:creationId xmlns:a16="http://schemas.microsoft.com/office/drawing/2014/main" id="{1780D24C-D779-D685-6122-346A9C3FC011}"/>
                </a:ext>
              </a:extLst>
            </p:cNvPr>
            <p:cNvSpPr>
              <a:spLocks/>
            </p:cNvSpPr>
            <p:nvPr/>
          </p:nvSpPr>
          <p:spPr bwMode="auto">
            <a:xfrm>
              <a:off x="6730700" y="1346240"/>
              <a:ext cx="887660" cy="586694"/>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7" name="Freeform 129">
              <a:extLst>
                <a:ext uri="{FF2B5EF4-FFF2-40B4-BE49-F238E27FC236}">
                  <a16:creationId xmlns:a16="http://schemas.microsoft.com/office/drawing/2014/main" id="{B64E16B0-D5B9-BBB7-5204-C82ED7C69B42}"/>
                </a:ext>
              </a:extLst>
            </p:cNvPr>
            <p:cNvSpPr>
              <a:spLocks/>
            </p:cNvSpPr>
            <p:nvPr/>
          </p:nvSpPr>
          <p:spPr bwMode="auto">
            <a:xfrm>
              <a:off x="6730700" y="2037539"/>
              <a:ext cx="1777574" cy="585785"/>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8" name="Freeform 131">
              <a:extLst>
                <a:ext uri="{FF2B5EF4-FFF2-40B4-BE49-F238E27FC236}">
                  <a16:creationId xmlns:a16="http://schemas.microsoft.com/office/drawing/2014/main" id="{E2FFE2D6-4B05-21EC-A97B-9B9514E9C7A7}"/>
                </a:ext>
              </a:extLst>
            </p:cNvPr>
            <p:cNvSpPr>
              <a:spLocks/>
            </p:cNvSpPr>
            <p:nvPr/>
          </p:nvSpPr>
          <p:spPr bwMode="auto">
            <a:xfrm>
              <a:off x="6730700" y="2037539"/>
              <a:ext cx="887660" cy="585785"/>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29" name="Freeform 133">
              <a:extLst>
                <a:ext uri="{FF2B5EF4-FFF2-40B4-BE49-F238E27FC236}">
                  <a16:creationId xmlns:a16="http://schemas.microsoft.com/office/drawing/2014/main" id="{434813FF-46D2-889D-50B9-19A1388240ED}"/>
                </a:ext>
              </a:extLst>
            </p:cNvPr>
            <p:cNvSpPr>
              <a:spLocks/>
            </p:cNvSpPr>
            <p:nvPr/>
          </p:nvSpPr>
          <p:spPr bwMode="auto">
            <a:xfrm>
              <a:off x="6730700" y="2727929"/>
              <a:ext cx="1777574" cy="584875"/>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30" name="Freeform 135">
              <a:extLst>
                <a:ext uri="{FF2B5EF4-FFF2-40B4-BE49-F238E27FC236}">
                  <a16:creationId xmlns:a16="http://schemas.microsoft.com/office/drawing/2014/main" id="{38FC4963-55B2-8734-5F91-E7DB469191BF}"/>
                </a:ext>
              </a:extLst>
            </p:cNvPr>
            <p:cNvSpPr>
              <a:spLocks/>
            </p:cNvSpPr>
            <p:nvPr/>
          </p:nvSpPr>
          <p:spPr bwMode="auto">
            <a:xfrm>
              <a:off x="6730700" y="2727929"/>
              <a:ext cx="887660" cy="584875"/>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31" name="Freeform 137">
              <a:extLst>
                <a:ext uri="{FF2B5EF4-FFF2-40B4-BE49-F238E27FC236}">
                  <a16:creationId xmlns:a16="http://schemas.microsoft.com/office/drawing/2014/main" id="{A65EA479-6384-A533-8475-5BDC671EC6D9}"/>
                </a:ext>
              </a:extLst>
            </p:cNvPr>
            <p:cNvSpPr>
              <a:spLocks/>
            </p:cNvSpPr>
            <p:nvPr/>
          </p:nvSpPr>
          <p:spPr bwMode="auto">
            <a:xfrm>
              <a:off x="6730700" y="3417408"/>
              <a:ext cx="1777574" cy="585785"/>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32" name="Freeform 139">
              <a:extLst>
                <a:ext uri="{FF2B5EF4-FFF2-40B4-BE49-F238E27FC236}">
                  <a16:creationId xmlns:a16="http://schemas.microsoft.com/office/drawing/2014/main" id="{5D7A2C05-7C01-40D3-1FF9-667C6CB7FAE1}"/>
                </a:ext>
              </a:extLst>
            </p:cNvPr>
            <p:cNvSpPr>
              <a:spLocks/>
            </p:cNvSpPr>
            <p:nvPr/>
          </p:nvSpPr>
          <p:spPr bwMode="auto">
            <a:xfrm>
              <a:off x="6730700" y="3417408"/>
              <a:ext cx="887660" cy="585785"/>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33" name="Freeform 141">
              <a:extLst>
                <a:ext uri="{FF2B5EF4-FFF2-40B4-BE49-F238E27FC236}">
                  <a16:creationId xmlns:a16="http://schemas.microsoft.com/office/drawing/2014/main" id="{8C3883D5-A3F8-E33A-B068-1DF02D07B5E8}"/>
                </a:ext>
              </a:extLst>
            </p:cNvPr>
            <p:cNvSpPr>
              <a:spLocks/>
            </p:cNvSpPr>
            <p:nvPr/>
          </p:nvSpPr>
          <p:spPr bwMode="auto">
            <a:xfrm>
              <a:off x="6730700" y="4107797"/>
              <a:ext cx="1777574" cy="585785"/>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sp>
          <p:nvSpPr>
            <p:cNvPr id="34" name="Freeform 143">
              <a:extLst>
                <a:ext uri="{FF2B5EF4-FFF2-40B4-BE49-F238E27FC236}">
                  <a16:creationId xmlns:a16="http://schemas.microsoft.com/office/drawing/2014/main" id="{0A363104-8852-3FCF-67C5-50981EF08418}"/>
                </a:ext>
              </a:extLst>
            </p:cNvPr>
            <p:cNvSpPr>
              <a:spLocks/>
            </p:cNvSpPr>
            <p:nvPr/>
          </p:nvSpPr>
          <p:spPr bwMode="auto">
            <a:xfrm>
              <a:off x="6730700" y="4107797"/>
              <a:ext cx="887660" cy="585785"/>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2800"/>
            </a:p>
          </p:txBody>
        </p:sp>
        <p:grpSp>
          <p:nvGrpSpPr>
            <p:cNvPr id="35" name="Group 34">
              <a:extLst>
                <a:ext uri="{FF2B5EF4-FFF2-40B4-BE49-F238E27FC236}">
                  <a16:creationId xmlns:a16="http://schemas.microsoft.com/office/drawing/2014/main" id="{3E360419-F7B9-3423-B177-030A3290395D}"/>
                </a:ext>
              </a:extLst>
            </p:cNvPr>
            <p:cNvGrpSpPr/>
            <p:nvPr/>
          </p:nvGrpSpPr>
          <p:grpSpPr>
            <a:xfrm>
              <a:off x="487834" y="1050203"/>
              <a:ext cx="4894063" cy="493333"/>
              <a:chOff x="3146425" y="525463"/>
              <a:chExt cx="1945125" cy="688975"/>
            </a:xfrm>
          </p:grpSpPr>
          <p:sp>
            <p:nvSpPr>
              <p:cNvPr id="130" name="Freeform 147">
                <a:extLst>
                  <a:ext uri="{FF2B5EF4-FFF2-40B4-BE49-F238E27FC236}">
                    <a16:creationId xmlns:a16="http://schemas.microsoft.com/office/drawing/2014/main" id="{CB0C01DB-F8CE-E408-7391-1FBCFCCD6F3B}"/>
                  </a:ext>
                </a:extLst>
              </p:cNvPr>
              <p:cNvSpPr>
                <a:spLocks/>
              </p:cNvSpPr>
              <p:nvPr/>
            </p:nvSpPr>
            <p:spPr bwMode="auto">
              <a:xfrm>
                <a:off x="3254420" y="525463"/>
                <a:ext cx="183713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0000CC"/>
                    </a:solidFill>
                    <a:latin typeface="Arial" panose="020B0604020202020204" pitchFamily="34" charset="0"/>
                    <a:cs typeface="Arial" panose="020B0604020202020204" pitchFamily="34" charset="0"/>
                  </a:rPr>
                  <a:t>Quản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HĐ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dạy</a:t>
                </a:r>
                <a:r>
                  <a:rPr lang="en-US" sz="2800" b="1" dirty="0">
                    <a:solidFill>
                      <a:srgbClr val="0000CC"/>
                    </a:solidFill>
                    <a:latin typeface="Arial" panose="020B0604020202020204" pitchFamily="34" charset="0"/>
                    <a:cs typeface="Arial" panose="020B0604020202020204" pitchFamily="34" charset="0"/>
                  </a:rPr>
                  <a:t> học, </a:t>
                </a:r>
                <a:r>
                  <a:rPr lang="en-US" sz="2800" b="1" dirty="0" err="1">
                    <a:solidFill>
                      <a:srgbClr val="0000CC"/>
                    </a:solidFill>
                    <a:latin typeface="Arial" panose="020B0604020202020204" pitchFamily="34" charset="0"/>
                    <a:cs typeface="Arial" panose="020B0604020202020204" pitchFamily="34" charset="0"/>
                  </a:rPr>
                  <a:t>giáo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dục</a:t>
                </a:r>
                <a:endParaRPr lang="en-US" sz="2800" b="1" dirty="0">
                  <a:solidFill>
                    <a:srgbClr val="0000CC"/>
                  </a:solidFill>
                  <a:latin typeface="Arial" panose="020B0604020202020204" pitchFamily="34" charset="0"/>
                  <a:cs typeface="Arial" panose="020B0604020202020204" pitchFamily="34" charset="0"/>
                </a:endParaRPr>
              </a:p>
            </p:txBody>
          </p:sp>
          <p:sp>
            <p:nvSpPr>
              <p:cNvPr id="131" name="Freeform 148">
                <a:extLst>
                  <a:ext uri="{FF2B5EF4-FFF2-40B4-BE49-F238E27FC236}">
                    <a16:creationId xmlns:a16="http://schemas.microsoft.com/office/drawing/2014/main" id="{4050B738-AC70-B5A3-C50D-39C3A35E1763}"/>
                  </a:ext>
                </a:extLst>
              </p:cNvPr>
              <p:cNvSpPr>
                <a:spLocks/>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132" name="Rectangle 149">
                <a:extLst>
                  <a:ext uri="{FF2B5EF4-FFF2-40B4-BE49-F238E27FC236}">
                    <a16:creationId xmlns:a16="http://schemas.microsoft.com/office/drawing/2014/main" id="{31870412-43CC-1DAE-9CEB-146215DCCE76}"/>
                  </a:ext>
                </a:extLst>
              </p:cNvPr>
              <p:cNvSpPr>
                <a:spLocks noChangeArrowheads="1"/>
              </p:cNvSpPr>
              <p:nvPr/>
            </p:nvSpPr>
            <p:spPr bwMode="auto">
              <a:xfrm>
                <a:off x="3146425" y="525463"/>
                <a:ext cx="68263" cy="688975"/>
              </a:xfrm>
              <a:prstGeom prst="rect">
                <a:avLst/>
              </a:prstGeom>
              <a:solidFill>
                <a:schemeClr val="accent1"/>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133" name="Rectangle 151">
                <a:extLst>
                  <a:ext uri="{FF2B5EF4-FFF2-40B4-BE49-F238E27FC236}">
                    <a16:creationId xmlns:a16="http://schemas.microsoft.com/office/drawing/2014/main" id="{FBD06037-A4A9-27FE-6859-5D2E75C4FB56}"/>
                  </a:ext>
                </a:extLst>
              </p:cNvPr>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36" name="Group 35">
              <a:extLst>
                <a:ext uri="{FF2B5EF4-FFF2-40B4-BE49-F238E27FC236}">
                  <a16:creationId xmlns:a16="http://schemas.microsoft.com/office/drawing/2014/main" id="{850A85A8-9530-AA3A-C028-730E0BC60CEF}"/>
                </a:ext>
              </a:extLst>
            </p:cNvPr>
            <p:cNvGrpSpPr/>
            <p:nvPr/>
          </p:nvGrpSpPr>
          <p:grpSpPr>
            <a:xfrm>
              <a:off x="503276" y="1589237"/>
              <a:ext cx="5056732" cy="493333"/>
              <a:chOff x="3146425" y="1731963"/>
              <a:chExt cx="1877053" cy="688976"/>
            </a:xfrm>
          </p:grpSpPr>
          <p:sp>
            <p:nvSpPr>
              <p:cNvPr id="126" name="Freeform 155">
                <a:extLst>
                  <a:ext uri="{FF2B5EF4-FFF2-40B4-BE49-F238E27FC236}">
                    <a16:creationId xmlns:a16="http://schemas.microsoft.com/office/drawing/2014/main" id="{AFEEA9D5-3E67-21CD-25CB-41197080D7C1}"/>
                  </a:ext>
                </a:extLst>
              </p:cNvPr>
              <p:cNvSpPr>
                <a:spLocks/>
              </p:cNvSpPr>
              <p:nvPr/>
            </p:nvSpPr>
            <p:spPr bwMode="auto">
              <a:xfrm>
                <a:off x="3243229" y="1731964"/>
                <a:ext cx="1780249"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FF0000"/>
                    </a:solidFill>
                    <a:latin typeface="Arial" panose="020B0604020202020204" pitchFamily="34" charset="0"/>
                    <a:cs typeface="Arial" panose="020B0604020202020204" pitchFamily="34" charset="0"/>
                  </a:rPr>
                  <a:t>Quản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trị</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nhân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sự</a:t>
                </a:r>
                <a:endParaRPr lang="en-US" sz="2800" b="1" dirty="0">
                  <a:solidFill>
                    <a:srgbClr val="FF0000"/>
                  </a:solidFill>
                  <a:latin typeface="Arial" panose="020B0604020202020204" pitchFamily="34" charset="0"/>
                  <a:cs typeface="Arial" panose="020B0604020202020204" pitchFamily="34" charset="0"/>
                </a:endParaRPr>
              </a:p>
            </p:txBody>
          </p:sp>
          <p:sp>
            <p:nvSpPr>
              <p:cNvPr id="127" name="Freeform 156">
                <a:extLst>
                  <a:ext uri="{FF2B5EF4-FFF2-40B4-BE49-F238E27FC236}">
                    <a16:creationId xmlns:a16="http://schemas.microsoft.com/office/drawing/2014/main" id="{70189961-99FB-AD49-209D-71334F7CDCDD}"/>
                  </a:ext>
                </a:extLst>
              </p:cNvPr>
              <p:cNvSpPr>
                <a:spLocks/>
              </p:cNvSpPr>
              <p:nvPr/>
            </p:nvSpPr>
            <p:spPr bwMode="auto">
              <a:xfrm>
                <a:off x="3146425" y="17319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128" name="Rectangle 157">
                <a:extLst>
                  <a:ext uri="{FF2B5EF4-FFF2-40B4-BE49-F238E27FC236}">
                    <a16:creationId xmlns:a16="http://schemas.microsoft.com/office/drawing/2014/main" id="{6CCB0A77-6E41-B97C-0D46-5AE8C2BF879E}"/>
                  </a:ext>
                </a:extLst>
              </p:cNvPr>
              <p:cNvSpPr>
                <a:spLocks noChangeArrowheads="1"/>
              </p:cNvSpPr>
              <p:nvPr/>
            </p:nvSpPr>
            <p:spPr bwMode="auto">
              <a:xfrm>
                <a:off x="3146425" y="1731963"/>
                <a:ext cx="68263" cy="688975"/>
              </a:xfrm>
              <a:prstGeom prst="rect">
                <a:avLst/>
              </a:prstGeom>
              <a:solidFill>
                <a:schemeClr val="accent2"/>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129" name="Rectangle 159">
                <a:extLst>
                  <a:ext uri="{FF2B5EF4-FFF2-40B4-BE49-F238E27FC236}">
                    <a16:creationId xmlns:a16="http://schemas.microsoft.com/office/drawing/2014/main" id="{4826A482-421C-9CD6-B451-B0F7A18674E4}"/>
                  </a:ext>
                </a:extLst>
              </p:cNvPr>
              <p:cNvSpPr>
                <a:spLocks noChangeArrowheads="1"/>
              </p:cNvSpPr>
              <p:nvPr/>
            </p:nvSpPr>
            <p:spPr bwMode="auto">
              <a:xfrm>
                <a:off x="3214688" y="173196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37" name="Group 36">
              <a:extLst>
                <a:ext uri="{FF2B5EF4-FFF2-40B4-BE49-F238E27FC236}">
                  <a16:creationId xmlns:a16="http://schemas.microsoft.com/office/drawing/2014/main" id="{B22E7A9A-F5FD-6BB6-BE9D-4F3F3CCCBB2C}"/>
                </a:ext>
              </a:extLst>
            </p:cNvPr>
            <p:cNvGrpSpPr/>
            <p:nvPr/>
          </p:nvGrpSpPr>
          <p:grpSpPr>
            <a:xfrm>
              <a:off x="513346" y="2118967"/>
              <a:ext cx="3664001" cy="493333"/>
              <a:chOff x="3146425" y="2936875"/>
              <a:chExt cx="1858491" cy="688975"/>
            </a:xfrm>
          </p:grpSpPr>
          <p:sp>
            <p:nvSpPr>
              <p:cNvPr id="122" name="Freeform 163">
                <a:extLst>
                  <a:ext uri="{FF2B5EF4-FFF2-40B4-BE49-F238E27FC236}">
                    <a16:creationId xmlns:a16="http://schemas.microsoft.com/office/drawing/2014/main" id="{148832D0-22A5-5042-DAD1-A2E4BFCDABE1}"/>
                  </a:ext>
                </a:extLst>
              </p:cNvPr>
              <p:cNvSpPr>
                <a:spLocks/>
              </p:cNvSpPr>
              <p:nvPr/>
            </p:nvSpPr>
            <p:spPr bwMode="auto">
              <a:xfrm>
                <a:off x="3254736" y="2936875"/>
                <a:ext cx="175018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0000CC"/>
                    </a:solidFill>
                    <a:latin typeface="Arial" panose="020B0604020202020204" pitchFamily="34" charset="0"/>
                    <a:cs typeface="Arial" panose="020B0604020202020204" pitchFamily="34" charset="0"/>
                  </a:rPr>
                  <a:t>Quản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tài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chính</a:t>
                </a:r>
                <a:endParaRPr lang="en-US" sz="2800" b="1" dirty="0">
                  <a:solidFill>
                    <a:srgbClr val="0000CC"/>
                  </a:solidFill>
                  <a:latin typeface="Arial" panose="020B0604020202020204" pitchFamily="34" charset="0"/>
                  <a:cs typeface="Arial" panose="020B0604020202020204" pitchFamily="34" charset="0"/>
                </a:endParaRPr>
              </a:p>
            </p:txBody>
          </p:sp>
          <p:sp>
            <p:nvSpPr>
              <p:cNvPr id="123" name="Freeform 164">
                <a:extLst>
                  <a:ext uri="{FF2B5EF4-FFF2-40B4-BE49-F238E27FC236}">
                    <a16:creationId xmlns:a16="http://schemas.microsoft.com/office/drawing/2014/main" id="{7D5FCC9F-D825-29AE-6BE0-CE2A70A6AF99}"/>
                  </a:ext>
                </a:extLst>
              </p:cNvPr>
              <p:cNvSpPr>
                <a:spLocks/>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124" name="Rectangle 165">
                <a:extLst>
                  <a:ext uri="{FF2B5EF4-FFF2-40B4-BE49-F238E27FC236}">
                    <a16:creationId xmlns:a16="http://schemas.microsoft.com/office/drawing/2014/main" id="{83E93F00-0509-E094-E0D8-2AABE20749A5}"/>
                  </a:ext>
                </a:extLst>
              </p:cNvPr>
              <p:cNvSpPr>
                <a:spLocks noChangeArrowheads="1"/>
              </p:cNvSpPr>
              <p:nvPr/>
            </p:nvSpPr>
            <p:spPr bwMode="auto">
              <a:xfrm>
                <a:off x="3146425" y="2936875"/>
                <a:ext cx="91739" cy="688975"/>
              </a:xfrm>
              <a:prstGeom prst="rect">
                <a:avLst/>
              </a:prstGeom>
              <a:solidFill>
                <a:schemeClr val="accent3"/>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125" name="Rectangle 167">
                <a:extLst>
                  <a:ext uri="{FF2B5EF4-FFF2-40B4-BE49-F238E27FC236}">
                    <a16:creationId xmlns:a16="http://schemas.microsoft.com/office/drawing/2014/main" id="{740FE021-4DC3-CBA7-8B7A-3DB361FB5CDF}"/>
                  </a:ext>
                </a:extLst>
              </p:cNvPr>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38" name="Group 37">
              <a:extLst>
                <a:ext uri="{FF2B5EF4-FFF2-40B4-BE49-F238E27FC236}">
                  <a16:creationId xmlns:a16="http://schemas.microsoft.com/office/drawing/2014/main" id="{C56EB456-87F6-3A9F-93DC-E7958A9D9484}"/>
                </a:ext>
              </a:extLst>
            </p:cNvPr>
            <p:cNvGrpSpPr/>
            <p:nvPr/>
          </p:nvGrpSpPr>
          <p:grpSpPr>
            <a:xfrm>
              <a:off x="513344" y="2711794"/>
              <a:ext cx="3664003" cy="495605"/>
              <a:chOff x="3146424" y="4138613"/>
              <a:chExt cx="1858491" cy="692150"/>
            </a:xfrm>
          </p:grpSpPr>
          <p:sp>
            <p:nvSpPr>
              <p:cNvPr id="118" name="Freeform 171">
                <a:extLst>
                  <a:ext uri="{FF2B5EF4-FFF2-40B4-BE49-F238E27FC236}">
                    <a16:creationId xmlns:a16="http://schemas.microsoft.com/office/drawing/2014/main" id="{3087B0BE-44DF-E2E1-5A63-719C40181947}"/>
                  </a:ext>
                </a:extLst>
              </p:cNvPr>
              <p:cNvSpPr>
                <a:spLocks/>
              </p:cNvSpPr>
              <p:nvPr/>
            </p:nvSpPr>
            <p:spPr bwMode="auto">
              <a:xfrm>
                <a:off x="3260923" y="4138613"/>
                <a:ext cx="1743992"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7030A0"/>
                    </a:solidFill>
                    <a:latin typeface="Arial" panose="020B0604020202020204" pitchFamily="34" charset="0"/>
                    <a:cs typeface="Arial" panose="020B0604020202020204" pitchFamily="34" charset="0"/>
                  </a:rPr>
                  <a:t>Quản</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trị</a:t>
                </a:r>
                <a:r>
                  <a:rPr lang="en-US" sz="2800" b="1" dirty="0">
                    <a:solidFill>
                      <a:srgbClr val="7030A0"/>
                    </a:solidFill>
                    <a:latin typeface="Arial" panose="020B0604020202020204" pitchFamily="34" charset="0"/>
                    <a:cs typeface="Arial" panose="020B0604020202020204" pitchFamily="34" charset="0"/>
                  </a:rPr>
                  <a:t> CSVC, </a:t>
                </a:r>
                <a:r>
                  <a:rPr lang="en-US" sz="2800" b="1" dirty="0" err="1">
                    <a:solidFill>
                      <a:srgbClr val="7030A0"/>
                    </a:solidFill>
                    <a:latin typeface="Arial" panose="020B0604020202020204" pitchFamily="34" charset="0"/>
                    <a:cs typeface="Arial" panose="020B0604020202020204" pitchFamily="34" charset="0"/>
                  </a:rPr>
                  <a:t>TBDH</a:t>
                </a:r>
                <a:endParaRPr lang="en-US" sz="2800" b="1" dirty="0">
                  <a:solidFill>
                    <a:srgbClr val="7030A0"/>
                  </a:solidFill>
                  <a:latin typeface="Arial" panose="020B0604020202020204" pitchFamily="34" charset="0"/>
                  <a:cs typeface="Arial" panose="020B0604020202020204" pitchFamily="34" charset="0"/>
                </a:endParaRPr>
              </a:p>
            </p:txBody>
          </p:sp>
          <p:sp>
            <p:nvSpPr>
              <p:cNvPr id="119" name="Freeform 172">
                <a:extLst>
                  <a:ext uri="{FF2B5EF4-FFF2-40B4-BE49-F238E27FC236}">
                    <a16:creationId xmlns:a16="http://schemas.microsoft.com/office/drawing/2014/main" id="{4CDE9D83-787F-51E3-39C7-814B3D097553}"/>
                  </a:ext>
                </a:extLst>
              </p:cNvPr>
              <p:cNvSpPr>
                <a:spLocks/>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120" name="Rectangle 173">
                <a:extLst>
                  <a:ext uri="{FF2B5EF4-FFF2-40B4-BE49-F238E27FC236}">
                    <a16:creationId xmlns:a16="http://schemas.microsoft.com/office/drawing/2014/main" id="{E879EA9A-4C3D-CF9B-375B-C39E0C87F892}"/>
                  </a:ext>
                </a:extLst>
              </p:cNvPr>
              <p:cNvSpPr>
                <a:spLocks noChangeArrowheads="1"/>
              </p:cNvSpPr>
              <p:nvPr/>
            </p:nvSpPr>
            <p:spPr bwMode="auto">
              <a:xfrm>
                <a:off x="3146424" y="4138613"/>
                <a:ext cx="98042" cy="692150"/>
              </a:xfrm>
              <a:prstGeom prst="rect">
                <a:avLst/>
              </a:prstGeom>
              <a:solidFill>
                <a:schemeClr val="accent4"/>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121" name="Rectangle 175">
                <a:extLst>
                  <a:ext uri="{FF2B5EF4-FFF2-40B4-BE49-F238E27FC236}">
                    <a16:creationId xmlns:a16="http://schemas.microsoft.com/office/drawing/2014/main" id="{68DAEFE7-F84B-D1FD-D037-89EDAE498A33}"/>
                  </a:ext>
                </a:extLst>
              </p:cNvPr>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cxnSp>
          <p:nvCxnSpPr>
            <p:cNvPr id="39" name="Straight Connector 38">
              <a:extLst>
                <a:ext uri="{FF2B5EF4-FFF2-40B4-BE49-F238E27FC236}">
                  <a16:creationId xmlns:a16="http://schemas.microsoft.com/office/drawing/2014/main" id="{709B2F10-59A9-69F6-B721-0D06375A33A6}"/>
                </a:ext>
              </a:extLst>
            </p:cNvPr>
            <p:cNvCxnSpPr>
              <a:cxnSpLocks/>
            </p:cNvCxnSpPr>
            <p:nvPr/>
          </p:nvCxnSpPr>
          <p:spPr>
            <a:xfrm>
              <a:off x="5550386" y="23976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E1F0F25-D913-1D28-450B-00FA849FED85}"/>
                </a:ext>
              </a:extLst>
            </p:cNvPr>
            <p:cNvGrpSpPr/>
            <p:nvPr/>
          </p:nvGrpSpPr>
          <p:grpSpPr>
            <a:xfrm>
              <a:off x="6473004" y="1041877"/>
              <a:ext cx="2049407" cy="586694"/>
              <a:chOff x="3998796" y="1758980"/>
              <a:chExt cx="1203269" cy="853188"/>
            </a:xfrm>
          </p:grpSpPr>
          <p:grpSp>
            <p:nvGrpSpPr>
              <p:cNvPr id="114" name="Group 113">
                <a:extLst>
                  <a:ext uri="{FF2B5EF4-FFF2-40B4-BE49-F238E27FC236}">
                    <a16:creationId xmlns:a16="http://schemas.microsoft.com/office/drawing/2014/main" id="{C0ECDC61-37BE-1138-FB68-C88A71F135B3}"/>
                  </a:ext>
                </a:extLst>
              </p:cNvPr>
              <p:cNvGrpSpPr/>
              <p:nvPr/>
            </p:nvGrpSpPr>
            <p:grpSpPr>
              <a:xfrm>
                <a:off x="4158397" y="1758980"/>
                <a:ext cx="1043668" cy="853188"/>
                <a:chOff x="7127875" y="600075"/>
                <a:chExt cx="1252538" cy="1023937"/>
              </a:xfrm>
            </p:grpSpPr>
            <p:sp>
              <p:nvSpPr>
                <p:cNvPr id="116" name="Freeform 124">
                  <a:extLst>
                    <a:ext uri="{FF2B5EF4-FFF2-40B4-BE49-F238E27FC236}">
                      <a16:creationId xmlns:a16="http://schemas.microsoft.com/office/drawing/2014/main" id="{7F3596FE-3A50-C204-1875-32205A946264}"/>
                    </a:ext>
                  </a:extLst>
                </p:cNvPr>
                <p:cNvSpPr>
                  <a:spLocks/>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chemeClr val="accent1">
                    <a:lumMod val="75000"/>
                  </a:schemeClr>
                </a:solidFill>
                <a:ln>
                  <a:noFill/>
                </a:ln>
              </p:spPr>
              <p:txBody>
                <a:bodyPr vert="horz" wrap="square" lIns="102870" tIns="51435" rIns="102870" bIns="51435" numCol="1" anchor="t" anchorCtr="0" compatLnSpc="1">
                  <a:prstTxWarp prst="textNoShape">
                    <a:avLst/>
                  </a:prstTxWarp>
                </a:bodyPr>
                <a:lstStyle/>
                <a:p>
                  <a:endParaRPr lang="en-US" sz="2800">
                    <a:solidFill>
                      <a:srgbClr val="0000CC"/>
                    </a:solidFill>
                  </a:endParaRPr>
                </a:p>
              </p:txBody>
            </p:sp>
            <p:sp>
              <p:nvSpPr>
                <p:cNvPr id="117" name="Freeform 126">
                  <a:extLst>
                    <a:ext uri="{FF2B5EF4-FFF2-40B4-BE49-F238E27FC236}">
                      <a16:creationId xmlns:a16="http://schemas.microsoft.com/office/drawing/2014/main" id="{0AF6E03C-67F2-0E76-1498-C843AC837ED9}"/>
                    </a:ext>
                  </a:extLst>
                </p:cNvPr>
                <p:cNvSpPr>
                  <a:spLocks/>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chemeClr val="accent1"/>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115" name="Inhaltsplatzhalter 4">
                <a:extLst>
                  <a:ext uri="{FF2B5EF4-FFF2-40B4-BE49-F238E27FC236}">
                    <a16:creationId xmlns:a16="http://schemas.microsoft.com/office/drawing/2014/main" id="{F3DD1BB4-6F17-F43A-4F7C-BA344F1A3A36}"/>
                  </a:ext>
                </a:extLst>
              </p:cNvPr>
              <p:cNvSpPr txBox="1">
                <a:spLocks/>
              </p:cNvSpPr>
              <p:nvPr/>
            </p:nvSpPr>
            <p:spPr>
              <a:xfrm>
                <a:off x="3998796" y="1938719"/>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01</a:t>
                </a:r>
                <a:endParaRPr lang="en-US" sz="2800" dirty="0">
                  <a:latin typeface="+mn-lt"/>
                </a:endParaRPr>
              </a:p>
            </p:txBody>
          </p:sp>
        </p:grpSp>
        <p:grpSp>
          <p:nvGrpSpPr>
            <p:cNvPr id="41" name="Group 40">
              <a:extLst>
                <a:ext uri="{FF2B5EF4-FFF2-40B4-BE49-F238E27FC236}">
                  <a16:creationId xmlns:a16="http://schemas.microsoft.com/office/drawing/2014/main" id="{A732C1F1-793E-3BEF-95AA-7A542641C97A}"/>
                </a:ext>
              </a:extLst>
            </p:cNvPr>
            <p:cNvGrpSpPr/>
            <p:nvPr/>
          </p:nvGrpSpPr>
          <p:grpSpPr>
            <a:xfrm>
              <a:off x="6449924" y="1629859"/>
              <a:ext cx="2081852" cy="585785"/>
              <a:chOff x="3979746" y="2764288"/>
              <a:chExt cx="1222319" cy="851866"/>
            </a:xfrm>
          </p:grpSpPr>
          <p:grpSp>
            <p:nvGrpSpPr>
              <p:cNvPr id="110" name="Group 109">
                <a:extLst>
                  <a:ext uri="{FF2B5EF4-FFF2-40B4-BE49-F238E27FC236}">
                    <a16:creationId xmlns:a16="http://schemas.microsoft.com/office/drawing/2014/main" id="{807E7E75-8694-DA87-C310-48784F432FB8}"/>
                  </a:ext>
                </a:extLst>
              </p:cNvPr>
              <p:cNvGrpSpPr/>
              <p:nvPr/>
            </p:nvGrpSpPr>
            <p:grpSpPr>
              <a:xfrm>
                <a:off x="4158397" y="2764288"/>
                <a:ext cx="1043668" cy="851866"/>
                <a:chOff x="7127875" y="1806575"/>
                <a:chExt cx="1252538" cy="1022350"/>
              </a:xfrm>
            </p:grpSpPr>
            <p:sp>
              <p:nvSpPr>
                <p:cNvPr id="112" name="Freeform 128">
                  <a:extLst>
                    <a:ext uri="{FF2B5EF4-FFF2-40B4-BE49-F238E27FC236}">
                      <a16:creationId xmlns:a16="http://schemas.microsoft.com/office/drawing/2014/main" id="{AB49FA88-C0E3-5860-5F4F-8966CC4A5386}"/>
                    </a:ext>
                  </a:extLst>
                </p:cNvPr>
                <p:cNvSpPr>
                  <a:spLocks/>
                </p:cNvSpPr>
                <p:nvPr/>
              </p:nvSpPr>
              <p:spPr bwMode="auto">
                <a:xfrm>
                  <a:off x="7127875" y="180657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2">
                    <a:lumMod val="75000"/>
                  </a:schemeClr>
                </a:solidFill>
                <a:ln>
                  <a:noFill/>
                </a:ln>
              </p:spPr>
              <p:txBody>
                <a:bodyPr vert="horz" wrap="square" lIns="102870" tIns="51435" rIns="102870" bIns="51435" numCol="1" anchor="t" anchorCtr="0" compatLnSpc="1">
                  <a:prstTxWarp prst="textNoShape">
                    <a:avLst/>
                  </a:prstTxWarp>
                </a:bodyPr>
                <a:lstStyle/>
                <a:p>
                  <a:endParaRPr lang="en-US" sz="2800">
                    <a:solidFill>
                      <a:srgbClr val="FF0000"/>
                    </a:solidFill>
                  </a:endParaRPr>
                </a:p>
              </p:txBody>
            </p:sp>
            <p:sp>
              <p:nvSpPr>
                <p:cNvPr id="113" name="Freeform 130">
                  <a:extLst>
                    <a:ext uri="{FF2B5EF4-FFF2-40B4-BE49-F238E27FC236}">
                      <a16:creationId xmlns:a16="http://schemas.microsoft.com/office/drawing/2014/main" id="{16A1AA9F-C62D-E8AF-B25A-E6A53D211BA4}"/>
                    </a:ext>
                  </a:extLst>
                </p:cNvPr>
                <p:cNvSpPr>
                  <a:spLocks/>
                </p:cNvSpPr>
                <p:nvPr/>
              </p:nvSpPr>
              <p:spPr bwMode="auto">
                <a:xfrm>
                  <a:off x="7127875" y="180657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2"/>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111" name="Inhaltsplatzhalter 4">
                <a:extLst>
                  <a:ext uri="{FF2B5EF4-FFF2-40B4-BE49-F238E27FC236}">
                    <a16:creationId xmlns:a16="http://schemas.microsoft.com/office/drawing/2014/main" id="{0C7B7BA6-A879-FEF2-93A2-45761548AFDC}"/>
                  </a:ext>
                </a:extLst>
              </p:cNvPr>
              <p:cNvSpPr txBox="1">
                <a:spLocks/>
              </p:cNvSpPr>
              <p:nvPr/>
            </p:nvSpPr>
            <p:spPr>
              <a:xfrm>
                <a:off x="3979746" y="2950778"/>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02</a:t>
                </a:r>
                <a:endParaRPr lang="en-US" sz="2800" dirty="0">
                  <a:latin typeface="+mn-lt"/>
                </a:endParaRPr>
              </a:p>
            </p:txBody>
          </p:sp>
        </p:grpSp>
        <p:grpSp>
          <p:nvGrpSpPr>
            <p:cNvPr id="42" name="Group 41">
              <a:extLst>
                <a:ext uri="{FF2B5EF4-FFF2-40B4-BE49-F238E27FC236}">
                  <a16:creationId xmlns:a16="http://schemas.microsoft.com/office/drawing/2014/main" id="{4BB419FB-08BD-111C-778A-2B0C1DDB2213}"/>
                </a:ext>
              </a:extLst>
            </p:cNvPr>
            <p:cNvGrpSpPr/>
            <p:nvPr/>
          </p:nvGrpSpPr>
          <p:grpSpPr>
            <a:xfrm>
              <a:off x="6482596" y="2170783"/>
              <a:ext cx="2081852" cy="584875"/>
              <a:chOff x="3979746" y="3768273"/>
              <a:chExt cx="1222319" cy="850543"/>
            </a:xfrm>
          </p:grpSpPr>
          <p:grpSp>
            <p:nvGrpSpPr>
              <p:cNvPr id="106" name="Group 105">
                <a:extLst>
                  <a:ext uri="{FF2B5EF4-FFF2-40B4-BE49-F238E27FC236}">
                    <a16:creationId xmlns:a16="http://schemas.microsoft.com/office/drawing/2014/main" id="{619D2584-1B55-642D-257C-093DE2F89B15}"/>
                  </a:ext>
                </a:extLst>
              </p:cNvPr>
              <p:cNvGrpSpPr/>
              <p:nvPr/>
            </p:nvGrpSpPr>
            <p:grpSpPr>
              <a:xfrm>
                <a:off x="4158397" y="3768273"/>
                <a:ext cx="1043668" cy="850543"/>
                <a:chOff x="7127875" y="3011488"/>
                <a:chExt cx="1252538" cy="1020762"/>
              </a:xfrm>
            </p:grpSpPr>
            <p:sp>
              <p:nvSpPr>
                <p:cNvPr id="108" name="Freeform 132">
                  <a:extLst>
                    <a:ext uri="{FF2B5EF4-FFF2-40B4-BE49-F238E27FC236}">
                      <a16:creationId xmlns:a16="http://schemas.microsoft.com/office/drawing/2014/main" id="{97E0D9FE-3F52-25A2-E97A-8B246BA0C48C}"/>
                    </a:ext>
                  </a:extLst>
                </p:cNvPr>
                <p:cNvSpPr>
                  <a:spLocks/>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chemeClr val="accent3">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09" name="Freeform 134">
                  <a:extLst>
                    <a:ext uri="{FF2B5EF4-FFF2-40B4-BE49-F238E27FC236}">
                      <a16:creationId xmlns:a16="http://schemas.microsoft.com/office/drawing/2014/main" id="{AC548F46-DFE9-4124-8CF7-E413685ECE9F}"/>
                    </a:ext>
                  </a:extLst>
                </p:cNvPr>
                <p:cNvSpPr>
                  <a:spLocks/>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chemeClr val="accent3"/>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107" name="Inhaltsplatzhalter 4">
                <a:extLst>
                  <a:ext uri="{FF2B5EF4-FFF2-40B4-BE49-F238E27FC236}">
                    <a16:creationId xmlns:a16="http://schemas.microsoft.com/office/drawing/2014/main" id="{4C742EEC-BE5E-C3FD-B9AE-F55117664E86}"/>
                  </a:ext>
                </a:extLst>
              </p:cNvPr>
              <p:cNvSpPr txBox="1">
                <a:spLocks/>
              </p:cNvSpPr>
              <p:nvPr/>
            </p:nvSpPr>
            <p:spPr>
              <a:xfrm>
                <a:off x="3979746" y="3941080"/>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03</a:t>
                </a:r>
                <a:endParaRPr lang="en-US" sz="2800" dirty="0">
                  <a:latin typeface="+mn-lt"/>
                </a:endParaRPr>
              </a:p>
            </p:txBody>
          </p:sp>
        </p:grpSp>
        <p:grpSp>
          <p:nvGrpSpPr>
            <p:cNvPr id="43" name="Group 42">
              <a:extLst>
                <a:ext uri="{FF2B5EF4-FFF2-40B4-BE49-F238E27FC236}">
                  <a16:creationId xmlns:a16="http://schemas.microsoft.com/office/drawing/2014/main" id="{E1A03FF5-C166-9AAC-0DEE-C54594D8D1DC}"/>
                </a:ext>
              </a:extLst>
            </p:cNvPr>
            <p:cNvGrpSpPr/>
            <p:nvPr/>
          </p:nvGrpSpPr>
          <p:grpSpPr>
            <a:xfrm>
              <a:off x="6482369" y="2728871"/>
              <a:ext cx="2081852" cy="585785"/>
              <a:chOff x="3979746" y="4770935"/>
              <a:chExt cx="1222319" cy="851866"/>
            </a:xfrm>
          </p:grpSpPr>
          <p:grpSp>
            <p:nvGrpSpPr>
              <p:cNvPr id="102" name="Group 101">
                <a:extLst>
                  <a:ext uri="{FF2B5EF4-FFF2-40B4-BE49-F238E27FC236}">
                    <a16:creationId xmlns:a16="http://schemas.microsoft.com/office/drawing/2014/main" id="{C68B7159-361F-7679-7EEF-1250D1C5C5EE}"/>
                  </a:ext>
                </a:extLst>
              </p:cNvPr>
              <p:cNvGrpSpPr/>
              <p:nvPr/>
            </p:nvGrpSpPr>
            <p:grpSpPr>
              <a:xfrm>
                <a:off x="4158397" y="4770935"/>
                <a:ext cx="1043668" cy="851866"/>
                <a:chOff x="7127875" y="4214813"/>
                <a:chExt cx="1252538" cy="1022350"/>
              </a:xfrm>
            </p:grpSpPr>
            <p:sp>
              <p:nvSpPr>
                <p:cNvPr id="104" name="Freeform 136">
                  <a:extLst>
                    <a:ext uri="{FF2B5EF4-FFF2-40B4-BE49-F238E27FC236}">
                      <a16:creationId xmlns:a16="http://schemas.microsoft.com/office/drawing/2014/main" id="{F0E840ED-3477-F83B-69EF-49FCC31FE092}"/>
                    </a:ext>
                  </a:extLst>
                </p:cNvPr>
                <p:cNvSpPr>
                  <a:spLocks/>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chemeClr val="accent4">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05" name="Freeform 138">
                  <a:extLst>
                    <a:ext uri="{FF2B5EF4-FFF2-40B4-BE49-F238E27FC236}">
                      <a16:creationId xmlns:a16="http://schemas.microsoft.com/office/drawing/2014/main" id="{D9AC9DCC-D2A9-72BE-7E55-B72CA54F91A2}"/>
                    </a:ext>
                  </a:extLst>
                </p:cNvPr>
                <p:cNvSpPr>
                  <a:spLocks/>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chemeClr val="accent4"/>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103" name="Inhaltsplatzhalter 4">
                <a:extLst>
                  <a:ext uri="{FF2B5EF4-FFF2-40B4-BE49-F238E27FC236}">
                    <a16:creationId xmlns:a16="http://schemas.microsoft.com/office/drawing/2014/main" id="{C403E950-4662-6EA7-8BD9-730FAA37A1E0}"/>
                  </a:ext>
                </a:extLst>
              </p:cNvPr>
              <p:cNvSpPr txBox="1">
                <a:spLocks/>
              </p:cNvSpPr>
              <p:nvPr/>
            </p:nvSpPr>
            <p:spPr>
              <a:xfrm>
                <a:off x="3979746" y="4966089"/>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04</a:t>
                </a:r>
                <a:endParaRPr lang="en-US" sz="2800" dirty="0">
                  <a:latin typeface="+mn-lt"/>
                </a:endParaRPr>
              </a:p>
            </p:txBody>
          </p:sp>
        </p:grpSp>
        <p:grpSp>
          <p:nvGrpSpPr>
            <p:cNvPr id="44" name="Group 43">
              <a:extLst>
                <a:ext uri="{FF2B5EF4-FFF2-40B4-BE49-F238E27FC236}">
                  <a16:creationId xmlns:a16="http://schemas.microsoft.com/office/drawing/2014/main" id="{3CBE2B99-ED64-2107-E916-BFA0992D7F4C}"/>
                </a:ext>
              </a:extLst>
            </p:cNvPr>
            <p:cNvGrpSpPr/>
            <p:nvPr/>
          </p:nvGrpSpPr>
          <p:grpSpPr>
            <a:xfrm>
              <a:off x="6467341" y="3289861"/>
              <a:ext cx="2081852" cy="585785"/>
              <a:chOff x="3979746" y="5774919"/>
              <a:chExt cx="1222319" cy="851866"/>
            </a:xfrm>
          </p:grpSpPr>
          <p:grpSp>
            <p:nvGrpSpPr>
              <p:cNvPr id="98" name="Group 97">
                <a:extLst>
                  <a:ext uri="{FF2B5EF4-FFF2-40B4-BE49-F238E27FC236}">
                    <a16:creationId xmlns:a16="http://schemas.microsoft.com/office/drawing/2014/main" id="{E95AAC74-A1B8-C6C0-7ED0-1427EB1EB496}"/>
                  </a:ext>
                </a:extLst>
              </p:cNvPr>
              <p:cNvGrpSpPr/>
              <p:nvPr/>
            </p:nvGrpSpPr>
            <p:grpSpPr>
              <a:xfrm>
                <a:off x="4158397" y="5774919"/>
                <a:ext cx="1043668" cy="851866"/>
                <a:chOff x="7127875" y="5419725"/>
                <a:chExt cx="1252538" cy="1022350"/>
              </a:xfrm>
            </p:grpSpPr>
            <p:sp>
              <p:nvSpPr>
                <p:cNvPr id="100" name="Freeform 140">
                  <a:extLst>
                    <a:ext uri="{FF2B5EF4-FFF2-40B4-BE49-F238E27FC236}">
                      <a16:creationId xmlns:a16="http://schemas.microsoft.com/office/drawing/2014/main" id="{B18BEBE1-436E-47C8-B3E1-4E651128321F}"/>
                    </a:ext>
                  </a:extLst>
                </p:cNvPr>
                <p:cNvSpPr>
                  <a:spLocks/>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5">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101" name="Freeform 142">
                  <a:extLst>
                    <a:ext uri="{FF2B5EF4-FFF2-40B4-BE49-F238E27FC236}">
                      <a16:creationId xmlns:a16="http://schemas.microsoft.com/office/drawing/2014/main" id="{6A0FC281-6657-BCEB-7CE9-70D5713734C2}"/>
                    </a:ext>
                  </a:extLst>
                </p:cNvPr>
                <p:cNvSpPr>
                  <a:spLocks/>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5"/>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99" name="Inhaltsplatzhalter 4">
                <a:extLst>
                  <a:ext uri="{FF2B5EF4-FFF2-40B4-BE49-F238E27FC236}">
                    <a16:creationId xmlns:a16="http://schemas.microsoft.com/office/drawing/2014/main" id="{C2E81E9E-6348-71C5-89AA-B9E9B051BBA3}"/>
                  </a:ext>
                </a:extLst>
              </p:cNvPr>
              <p:cNvSpPr txBox="1">
                <a:spLocks/>
              </p:cNvSpPr>
              <p:nvPr/>
            </p:nvSpPr>
            <p:spPr>
              <a:xfrm>
                <a:off x="3979746" y="5950296"/>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05</a:t>
                </a:r>
                <a:endParaRPr lang="en-US" sz="2800" dirty="0">
                  <a:latin typeface="+mn-lt"/>
                </a:endParaRPr>
              </a:p>
            </p:txBody>
          </p:sp>
        </p:grpSp>
        <p:grpSp>
          <p:nvGrpSpPr>
            <p:cNvPr id="45" name="Group 44">
              <a:extLst>
                <a:ext uri="{FF2B5EF4-FFF2-40B4-BE49-F238E27FC236}">
                  <a16:creationId xmlns:a16="http://schemas.microsoft.com/office/drawing/2014/main" id="{8426761C-59CC-5690-BAC0-49FEA1033FDF}"/>
                </a:ext>
              </a:extLst>
            </p:cNvPr>
            <p:cNvGrpSpPr/>
            <p:nvPr/>
          </p:nvGrpSpPr>
          <p:grpSpPr>
            <a:xfrm>
              <a:off x="6483351" y="5936598"/>
              <a:ext cx="2081852" cy="585785"/>
              <a:chOff x="3979746" y="5774919"/>
              <a:chExt cx="1222319" cy="851866"/>
            </a:xfrm>
          </p:grpSpPr>
          <p:grpSp>
            <p:nvGrpSpPr>
              <p:cNvPr id="94" name="Group 93">
                <a:extLst>
                  <a:ext uri="{FF2B5EF4-FFF2-40B4-BE49-F238E27FC236}">
                    <a16:creationId xmlns:a16="http://schemas.microsoft.com/office/drawing/2014/main" id="{47D5E6D2-CD94-6119-2A4F-081242BBB7A0}"/>
                  </a:ext>
                </a:extLst>
              </p:cNvPr>
              <p:cNvGrpSpPr/>
              <p:nvPr/>
            </p:nvGrpSpPr>
            <p:grpSpPr>
              <a:xfrm>
                <a:off x="4158397" y="5774919"/>
                <a:ext cx="1043668" cy="851866"/>
                <a:chOff x="7127875" y="5419725"/>
                <a:chExt cx="1252538" cy="1022350"/>
              </a:xfrm>
            </p:grpSpPr>
            <p:sp>
              <p:nvSpPr>
                <p:cNvPr id="96" name="Freeform 140">
                  <a:extLst>
                    <a:ext uri="{FF2B5EF4-FFF2-40B4-BE49-F238E27FC236}">
                      <a16:creationId xmlns:a16="http://schemas.microsoft.com/office/drawing/2014/main" id="{7424E7A8-15B9-D213-6857-D78EAB648515}"/>
                    </a:ext>
                  </a:extLst>
                </p:cNvPr>
                <p:cNvSpPr>
                  <a:spLocks/>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5">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97" name="Freeform 142">
                  <a:extLst>
                    <a:ext uri="{FF2B5EF4-FFF2-40B4-BE49-F238E27FC236}">
                      <a16:creationId xmlns:a16="http://schemas.microsoft.com/office/drawing/2014/main" id="{F9148BF9-E684-110E-6FC5-4FD8C4BDF8A3}"/>
                    </a:ext>
                  </a:extLst>
                </p:cNvPr>
                <p:cNvSpPr>
                  <a:spLocks/>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5"/>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95" name="Inhaltsplatzhalter 4">
                <a:extLst>
                  <a:ext uri="{FF2B5EF4-FFF2-40B4-BE49-F238E27FC236}">
                    <a16:creationId xmlns:a16="http://schemas.microsoft.com/office/drawing/2014/main" id="{ABAE0B1E-65AA-5773-2EAC-8A1197CACE70}"/>
                  </a:ext>
                </a:extLst>
              </p:cNvPr>
              <p:cNvSpPr txBox="1">
                <a:spLocks/>
              </p:cNvSpPr>
              <p:nvPr/>
            </p:nvSpPr>
            <p:spPr>
              <a:xfrm>
                <a:off x="3979746" y="5950296"/>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09</a:t>
                </a:r>
                <a:endParaRPr lang="en-US" sz="2800" dirty="0">
                  <a:latin typeface="+mn-lt"/>
                </a:endParaRPr>
              </a:p>
            </p:txBody>
          </p:sp>
        </p:grpSp>
        <p:grpSp>
          <p:nvGrpSpPr>
            <p:cNvPr id="46" name="Group 45">
              <a:extLst>
                <a:ext uri="{FF2B5EF4-FFF2-40B4-BE49-F238E27FC236}">
                  <a16:creationId xmlns:a16="http://schemas.microsoft.com/office/drawing/2014/main" id="{080C7C50-07A2-A8EE-214C-B91E31B6510E}"/>
                </a:ext>
              </a:extLst>
            </p:cNvPr>
            <p:cNvGrpSpPr/>
            <p:nvPr/>
          </p:nvGrpSpPr>
          <p:grpSpPr>
            <a:xfrm>
              <a:off x="6459546" y="5283004"/>
              <a:ext cx="2081852" cy="585785"/>
              <a:chOff x="3979746" y="4770935"/>
              <a:chExt cx="1222319" cy="851866"/>
            </a:xfrm>
          </p:grpSpPr>
          <p:grpSp>
            <p:nvGrpSpPr>
              <p:cNvPr id="90" name="Group 89">
                <a:extLst>
                  <a:ext uri="{FF2B5EF4-FFF2-40B4-BE49-F238E27FC236}">
                    <a16:creationId xmlns:a16="http://schemas.microsoft.com/office/drawing/2014/main" id="{545B3DCE-CB92-4EEF-A0B4-7536784D7509}"/>
                  </a:ext>
                </a:extLst>
              </p:cNvPr>
              <p:cNvGrpSpPr/>
              <p:nvPr/>
            </p:nvGrpSpPr>
            <p:grpSpPr>
              <a:xfrm>
                <a:off x="4158397" y="4770935"/>
                <a:ext cx="1043668" cy="851866"/>
                <a:chOff x="7127875" y="4214813"/>
                <a:chExt cx="1252538" cy="1022350"/>
              </a:xfrm>
            </p:grpSpPr>
            <p:sp>
              <p:nvSpPr>
                <p:cNvPr id="92" name="Freeform 136">
                  <a:extLst>
                    <a:ext uri="{FF2B5EF4-FFF2-40B4-BE49-F238E27FC236}">
                      <a16:creationId xmlns:a16="http://schemas.microsoft.com/office/drawing/2014/main" id="{C01DA36D-CE3F-2B35-CA13-EE4AF522E564}"/>
                    </a:ext>
                  </a:extLst>
                </p:cNvPr>
                <p:cNvSpPr>
                  <a:spLocks/>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chemeClr val="accent4">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93" name="Freeform 138">
                  <a:extLst>
                    <a:ext uri="{FF2B5EF4-FFF2-40B4-BE49-F238E27FC236}">
                      <a16:creationId xmlns:a16="http://schemas.microsoft.com/office/drawing/2014/main" id="{497E6863-3E28-C9BC-DE3E-2F404327A6C6}"/>
                    </a:ext>
                  </a:extLst>
                </p:cNvPr>
                <p:cNvSpPr>
                  <a:spLocks/>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chemeClr val="accent4"/>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91" name="Inhaltsplatzhalter 4">
                <a:extLst>
                  <a:ext uri="{FF2B5EF4-FFF2-40B4-BE49-F238E27FC236}">
                    <a16:creationId xmlns:a16="http://schemas.microsoft.com/office/drawing/2014/main" id="{50007304-8F85-E963-D41F-81911002B81D}"/>
                  </a:ext>
                </a:extLst>
              </p:cNvPr>
              <p:cNvSpPr txBox="1">
                <a:spLocks/>
              </p:cNvSpPr>
              <p:nvPr/>
            </p:nvSpPr>
            <p:spPr>
              <a:xfrm>
                <a:off x="3979746" y="4966089"/>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08</a:t>
                </a:r>
                <a:endParaRPr lang="en-US" sz="2800" dirty="0">
                  <a:latin typeface="+mn-lt"/>
                </a:endParaRPr>
              </a:p>
            </p:txBody>
          </p:sp>
        </p:grpSp>
        <p:grpSp>
          <p:nvGrpSpPr>
            <p:cNvPr id="47" name="Group 46">
              <a:extLst>
                <a:ext uri="{FF2B5EF4-FFF2-40B4-BE49-F238E27FC236}">
                  <a16:creationId xmlns:a16="http://schemas.microsoft.com/office/drawing/2014/main" id="{4BC9004F-4B67-F7AA-B10F-27193BE9928D}"/>
                </a:ext>
              </a:extLst>
            </p:cNvPr>
            <p:cNvGrpSpPr/>
            <p:nvPr/>
          </p:nvGrpSpPr>
          <p:grpSpPr>
            <a:xfrm>
              <a:off x="6482369" y="3908934"/>
              <a:ext cx="2081852" cy="584875"/>
              <a:chOff x="3979746" y="3768273"/>
              <a:chExt cx="1222319" cy="850543"/>
            </a:xfrm>
          </p:grpSpPr>
          <p:grpSp>
            <p:nvGrpSpPr>
              <p:cNvPr id="86" name="Group 85">
                <a:extLst>
                  <a:ext uri="{FF2B5EF4-FFF2-40B4-BE49-F238E27FC236}">
                    <a16:creationId xmlns:a16="http://schemas.microsoft.com/office/drawing/2014/main" id="{8B207135-3A8A-7794-2859-E38565E9BABA}"/>
                  </a:ext>
                </a:extLst>
              </p:cNvPr>
              <p:cNvGrpSpPr/>
              <p:nvPr/>
            </p:nvGrpSpPr>
            <p:grpSpPr>
              <a:xfrm>
                <a:off x="4158397" y="3768273"/>
                <a:ext cx="1043668" cy="850543"/>
                <a:chOff x="7127875" y="3011488"/>
                <a:chExt cx="1252538" cy="1020762"/>
              </a:xfrm>
            </p:grpSpPr>
            <p:sp>
              <p:nvSpPr>
                <p:cNvPr id="88" name="Freeform 132">
                  <a:extLst>
                    <a:ext uri="{FF2B5EF4-FFF2-40B4-BE49-F238E27FC236}">
                      <a16:creationId xmlns:a16="http://schemas.microsoft.com/office/drawing/2014/main" id="{54F5BB1A-85FB-806C-22E6-CE1FCC368CAC}"/>
                    </a:ext>
                  </a:extLst>
                </p:cNvPr>
                <p:cNvSpPr>
                  <a:spLocks/>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chemeClr val="accent3">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89" name="Freeform 134">
                  <a:extLst>
                    <a:ext uri="{FF2B5EF4-FFF2-40B4-BE49-F238E27FC236}">
                      <a16:creationId xmlns:a16="http://schemas.microsoft.com/office/drawing/2014/main" id="{73AF4EFE-51C4-A944-3B69-B69D2B195EC5}"/>
                    </a:ext>
                  </a:extLst>
                </p:cNvPr>
                <p:cNvSpPr>
                  <a:spLocks/>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chemeClr val="accent3"/>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87" name="Inhaltsplatzhalter 4">
                <a:extLst>
                  <a:ext uri="{FF2B5EF4-FFF2-40B4-BE49-F238E27FC236}">
                    <a16:creationId xmlns:a16="http://schemas.microsoft.com/office/drawing/2014/main" id="{B7F7DCA9-BF6B-4573-AEE3-F33E69920A90}"/>
                  </a:ext>
                </a:extLst>
              </p:cNvPr>
              <p:cNvSpPr txBox="1">
                <a:spLocks/>
              </p:cNvSpPr>
              <p:nvPr/>
            </p:nvSpPr>
            <p:spPr>
              <a:xfrm>
                <a:off x="3979746" y="3941080"/>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06</a:t>
                </a:r>
                <a:endParaRPr lang="en-US" sz="2800" dirty="0">
                  <a:latin typeface="+mn-lt"/>
                </a:endParaRPr>
              </a:p>
            </p:txBody>
          </p:sp>
        </p:grpSp>
        <p:grpSp>
          <p:nvGrpSpPr>
            <p:cNvPr id="48" name="Group 47">
              <a:extLst>
                <a:ext uri="{FF2B5EF4-FFF2-40B4-BE49-F238E27FC236}">
                  <a16:creationId xmlns:a16="http://schemas.microsoft.com/office/drawing/2014/main" id="{ADE43517-2A0F-9AAA-9FAC-2DA460311075}"/>
                </a:ext>
              </a:extLst>
            </p:cNvPr>
            <p:cNvGrpSpPr/>
            <p:nvPr/>
          </p:nvGrpSpPr>
          <p:grpSpPr>
            <a:xfrm>
              <a:off x="6491991" y="4591984"/>
              <a:ext cx="2049407" cy="586694"/>
              <a:chOff x="3998796" y="1758980"/>
              <a:chExt cx="1203269" cy="853188"/>
            </a:xfrm>
          </p:grpSpPr>
          <p:grpSp>
            <p:nvGrpSpPr>
              <p:cNvPr id="82" name="Group 81">
                <a:extLst>
                  <a:ext uri="{FF2B5EF4-FFF2-40B4-BE49-F238E27FC236}">
                    <a16:creationId xmlns:a16="http://schemas.microsoft.com/office/drawing/2014/main" id="{5B12F4E4-D2D3-40AD-502A-797529A6CEFD}"/>
                  </a:ext>
                </a:extLst>
              </p:cNvPr>
              <p:cNvGrpSpPr/>
              <p:nvPr/>
            </p:nvGrpSpPr>
            <p:grpSpPr>
              <a:xfrm>
                <a:off x="4158397" y="1758980"/>
                <a:ext cx="1043668" cy="853188"/>
                <a:chOff x="7127875" y="600075"/>
                <a:chExt cx="1252538" cy="1023937"/>
              </a:xfrm>
            </p:grpSpPr>
            <p:sp>
              <p:nvSpPr>
                <p:cNvPr id="84" name="Freeform 124">
                  <a:extLst>
                    <a:ext uri="{FF2B5EF4-FFF2-40B4-BE49-F238E27FC236}">
                      <a16:creationId xmlns:a16="http://schemas.microsoft.com/office/drawing/2014/main" id="{A0E365F0-C82D-8990-DF6D-2F1381E457D1}"/>
                    </a:ext>
                  </a:extLst>
                </p:cNvPr>
                <p:cNvSpPr>
                  <a:spLocks/>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chemeClr val="accent1">
                    <a:lumMod val="75000"/>
                  </a:schemeClr>
                </a:solidFill>
                <a:ln>
                  <a:noFill/>
                </a:ln>
              </p:spPr>
              <p:txBody>
                <a:bodyPr vert="horz" wrap="square" lIns="102870" tIns="51435" rIns="102870" bIns="51435" numCol="1" anchor="t" anchorCtr="0" compatLnSpc="1">
                  <a:prstTxWarp prst="textNoShape">
                    <a:avLst/>
                  </a:prstTxWarp>
                </a:bodyPr>
                <a:lstStyle/>
                <a:p>
                  <a:endParaRPr lang="en-US" sz="2800"/>
                </a:p>
              </p:txBody>
            </p:sp>
            <p:sp>
              <p:nvSpPr>
                <p:cNvPr id="85" name="Freeform 126">
                  <a:extLst>
                    <a:ext uri="{FF2B5EF4-FFF2-40B4-BE49-F238E27FC236}">
                      <a16:creationId xmlns:a16="http://schemas.microsoft.com/office/drawing/2014/main" id="{7DA3A304-9A4E-82B2-40A5-33AC16901412}"/>
                    </a:ext>
                  </a:extLst>
                </p:cNvPr>
                <p:cNvSpPr>
                  <a:spLocks/>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chemeClr val="accent1"/>
                </a:solidFill>
                <a:ln>
                  <a:noFill/>
                </a:ln>
              </p:spPr>
              <p:txBody>
                <a:bodyPr vert="horz" wrap="square" lIns="102870" tIns="51435" rIns="102870" bIns="51435" numCol="1" anchor="t" anchorCtr="0" compatLnSpc="1">
                  <a:prstTxWarp prst="textNoShape">
                    <a:avLst/>
                  </a:prstTxWarp>
                </a:bodyPr>
                <a:lstStyle/>
                <a:p>
                  <a:endParaRPr lang="en-US" sz="2800"/>
                </a:p>
              </p:txBody>
            </p:sp>
          </p:grpSp>
          <p:sp>
            <p:nvSpPr>
              <p:cNvPr id="83" name="Inhaltsplatzhalter 4">
                <a:extLst>
                  <a:ext uri="{FF2B5EF4-FFF2-40B4-BE49-F238E27FC236}">
                    <a16:creationId xmlns:a16="http://schemas.microsoft.com/office/drawing/2014/main" id="{1578BB9E-6846-82CD-6F7E-D47B4AA3552A}"/>
                  </a:ext>
                </a:extLst>
              </p:cNvPr>
              <p:cNvSpPr txBox="1">
                <a:spLocks/>
              </p:cNvSpPr>
              <p:nvPr/>
            </p:nvSpPr>
            <p:spPr>
              <a:xfrm>
                <a:off x="3998796" y="1938719"/>
                <a:ext cx="885242" cy="50642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350"/>
                  </a:spcAft>
                  <a:buNone/>
                </a:pPr>
                <a:r>
                  <a:rPr lang="en-US" sz="2800" b="1" dirty="0">
                    <a:latin typeface="+mj-lt"/>
                  </a:rPr>
                  <a:t>07</a:t>
                </a:r>
                <a:endParaRPr lang="en-US" sz="2800" dirty="0">
                  <a:latin typeface="+mn-lt"/>
                </a:endParaRPr>
              </a:p>
            </p:txBody>
          </p:sp>
        </p:grpSp>
        <p:grpSp>
          <p:nvGrpSpPr>
            <p:cNvPr id="49" name="Group 48">
              <a:extLst>
                <a:ext uri="{FF2B5EF4-FFF2-40B4-BE49-F238E27FC236}">
                  <a16:creationId xmlns:a16="http://schemas.microsoft.com/office/drawing/2014/main" id="{D7A3BEAB-41E1-E9BF-5295-D6BE684D740B}"/>
                </a:ext>
              </a:extLst>
            </p:cNvPr>
            <p:cNvGrpSpPr/>
            <p:nvPr/>
          </p:nvGrpSpPr>
          <p:grpSpPr>
            <a:xfrm>
              <a:off x="521573" y="5951682"/>
              <a:ext cx="5038435" cy="493333"/>
              <a:chOff x="3146425" y="5345113"/>
              <a:chExt cx="1827550" cy="688975"/>
            </a:xfrm>
          </p:grpSpPr>
          <p:sp>
            <p:nvSpPr>
              <p:cNvPr id="78" name="Freeform 179">
                <a:extLst>
                  <a:ext uri="{FF2B5EF4-FFF2-40B4-BE49-F238E27FC236}">
                    <a16:creationId xmlns:a16="http://schemas.microsoft.com/office/drawing/2014/main" id="{800F716F-DCEF-3B28-EC2C-67DC0CE2467A}"/>
                  </a:ext>
                </a:extLst>
              </p:cNvPr>
              <p:cNvSpPr>
                <a:spLocks/>
              </p:cNvSpPr>
              <p:nvPr/>
            </p:nvSpPr>
            <p:spPr bwMode="auto">
              <a:xfrm>
                <a:off x="3241308" y="5345113"/>
                <a:ext cx="1732667"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0070C0"/>
                    </a:solidFill>
                    <a:latin typeface="Arial" panose="020B0604020202020204" pitchFamily="34" charset="0"/>
                    <a:cs typeface="Arial" panose="020B0604020202020204" pitchFamily="34" charset="0"/>
                  </a:rPr>
                  <a:t>Ứng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dụng</a:t>
                </a:r>
                <a:r>
                  <a:rPr lang="en-US" sz="2800" b="1" dirty="0">
                    <a:solidFill>
                      <a:srgbClr val="0070C0"/>
                    </a:solidFill>
                    <a:latin typeface="Arial" panose="020B0604020202020204" pitchFamily="34" charset="0"/>
                    <a:cs typeface="Arial" panose="020B0604020202020204" pitchFamily="34" charset="0"/>
                  </a:rPr>
                  <a:t> CNTT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quản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trị</a:t>
                </a:r>
                <a:r>
                  <a:rPr lang="en-US" sz="2800" b="1" dirty="0">
                    <a:solidFill>
                      <a:srgbClr val="0070C0"/>
                    </a:solidFill>
                    <a:latin typeface="Arial" panose="020B0604020202020204" pitchFamily="34" charset="0"/>
                    <a:cs typeface="Arial" panose="020B0604020202020204" pitchFamily="34" charset="0"/>
                  </a:rPr>
                  <a:t> NT</a:t>
                </a:r>
              </a:p>
            </p:txBody>
          </p:sp>
          <p:sp>
            <p:nvSpPr>
              <p:cNvPr id="79" name="Freeform 180">
                <a:extLst>
                  <a:ext uri="{FF2B5EF4-FFF2-40B4-BE49-F238E27FC236}">
                    <a16:creationId xmlns:a16="http://schemas.microsoft.com/office/drawing/2014/main" id="{7129F7BB-B732-C3A4-F979-CBACD23CAC9A}"/>
                  </a:ext>
                </a:extLst>
              </p:cNvPr>
              <p:cNvSpPr>
                <a:spLocks/>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80" name="Rectangle 181">
                <a:extLst>
                  <a:ext uri="{FF2B5EF4-FFF2-40B4-BE49-F238E27FC236}">
                    <a16:creationId xmlns:a16="http://schemas.microsoft.com/office/drawing/2014/main" id="{2D0667EA-6CBA-C263-252B-05082BD30B95}"/>
                  </a:ext>
                </a:extLst>
              </p:cNvPr>
              <p:cNvSpPr>
                <a:spLocks noChangeArrowheads="1"/>
              </p:cNvSpPr>
              <p:nvPr/>
            </p:nvSpPr>
            <p:spPr bwMode="auto">
              <a:xfrm>
                <a:off x="3146425" y="5345113"/>
                <a:ext cx="68263" cy="688975"/>
              </a:xfrm>
              <a:prstGeom prst="rect">
                <a:avLst/>
              </a:prstGeom>
              <a:solidFill>
                <a:schemeClr val="accent5"/>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81" name="Rectangle 183">
                <a:extLst>
                  <a:ext uri="{FF2B5EF4-FFF2-40B4-BE49-F238E27FC236}">
                    <a16:creationId xmlns:a16="http://schemas.microsoft.com/office/drawing/2014/main" id="{EE87A716-CF75-C0D2-893F-E6AB19992904}"/>
                  </a:ext>
                </a:extLst>
              </p:cNvPr>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50" name="Group 49">
              <a:extLst>
                <a:ext uri="{FF2B5EF4-FFF2-40B4-BE49-F238E27FC236}">
                  <a16:creationId xmlns:a16="http://schemas.microsoft.com/office/drawing/2014/main" id="{04C9E99C-AE2C-5161-1209-79D7EAE410E4}"/>
                </a:ext>
              </a:extLst>
            </p:cNvPr>
            <p:cNvGrpSpPr/>
            <p:nvPr/>
          </p:nvGrpSpPr>
          <p:grpSpPr>
            <a:xfrm>
              <a:off x="503429" y="5271833"/>
              <a:ext cx="5270354" cy="495605"/>
              <a:chOff x="3146425" y="4138613"/>
              <a:chExt cx="1858490" cy="692150"/>
            </a:xfrm>
          </p:grpSpPr>
          <p:sp>
            <p:nvSpPr>
              <p:cNvPr id="74" name="Freeform 171">
                <a:extLst>
                  <a:ext uri="{FF2B5EF4-FFF2-40B4-BE49-F238E27FC236}">
                    <a16:creationId xmlns:a16="http://schemas.microsoft.com/office/drawing/2014/main" id="{B7987ED9-CF34-8B16-ED56-84DA08763262}"/>
                  </a:ext>
                </a:extLst>
              </p:cNvPr>
              <p:cNvSpPr>
                <a:spLocks/>
              </p:cNvSpPr>
              <p:nvPr/>
            </p:nvSpPr>
            <p:spPr bwMode="auto">
              <a:xfrm>
                <a:off x="3247943" y="4138613"/>
                <a:ext cx="1756972"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C00000"/>
                    </a:solidFill>
                    <a:latin typeface="Arial" panose="020B0604020202020204" pitchFamily="34" charset="0"/>
                    <a:cs typeface="Arial" panose="020B0604020202020204" pitchFamily="34" charset="0"/>
                  </a:rPr>
                  <a:t>Phối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hợp</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gia</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đình-nhà</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trường-xã</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hội</a:t>
                </a:r>
                <a:endParaRPr lang="en-US" sz="2800" b="1" dirty="0">
                  <a:solidFill>
                    <a:srgbClr val="C00000"/>
                  </a:solidFill>
                  <a:latin typeface="Arial" panose="020B0604020202020204" pitchFamily="34" charset="0"/>
                  <a:cs typeface="Arial" panose="020B0604020202020204" pitchFamily="34" charset="0"/>
                </a:endParaRPr>
              </a:p>
            </p:txBody>
          </p:sp>
          <p:sp>
            <p:nvSpPr>
              <p:cNvPr id="75" name="Freeform 172">
                <a:extLst>
                  <a:ext uri="{FF2B5EF4-FFF2-40B4-BE49-F238E27FC236}">
                    <a16:creationId xmlns:a16="http://schemas.microsoft.com/office/drawing/2014/main" id="{4250CD7F-9281-3799-5DBB-A5469D696750}"/>
                  </a:ext>
                </a:extLst>
              </p:cNvPr>
              <p:cNvSpPr>
                <a:spLocks/>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76" name="Rectangle 173">
                <a:extLst>
                  <a:ext uri="{FF2B5EF4-FFF2-40B4-BE49-F238E27FC236}">
                    <a16:creationId xmlns:a16="http://schemas.microsoft.com/office/drawing/2014/main" id="{EA29853A-80D0-61EA-A3E7-513862120752}"/>
                  </a:ext>
                </a:extLst>
              </p:cNvPr>
              <p:cNvSpPr>
                <a:spLocks noChangeArrowheads="1"/>
              </p:cNvSpPr>
              <p:nvPr/>
            </p:nvSpPr>
            <p:spPr bwMode="auto">
              <a:xfrm>
                <a:off x="3146425" y="4138613"/>
                <a:ext cx="68263" cy="692150"/>
              </a:xfrm>
              <a:prstGeom prst="rect">
                <a:avLst/>
              </a:prstGeom>
              <a:solidFill>
                <a:schemeClr val="accent4"/>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77" name="Rectangle 175">
                <a:extLst>
                  <a:ext uri="{FF2B5EF4-FFF2-40B4-BE49-F238E27FC236}">
                    <a16:creationId xmlns:a16="http://schemas.microsoft.com/office/drawing/2014/main" id="{4C58DE0F-1DCB-7CBF-4BEC-52DECFD176D3}"/>
                  </a:ext>
                </a:extLst>
              </p:cNvPr>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51" name="Group 50">
              <a:extLst>
                <a:ext uri="{FF2B5EF4-FFF2-40B4-BE49-F238E27FC236}">
                  <a16:creationId xmlns:a16="http://schemas.microsoft.com/office/drawing/2014/main" id="{F4574464-0122-692A-9990-5B2A2F4F9A97}"/>
                </a:ext>
              </a:extLst>
            </p:cNvPr>
            <p:cNvGrpSpPr/>
            <p:nvPr/>
          </p:nvGrpSpPr>
          <p:grpSpPr>
            <a:xfrm>
              <a:off x="521574" y="3912135"/>
              <a:ext cx="5038435" cy="493333"/>
              <a:chOff x="3146425" y="2936875"/>
              <a:chExt cx="1858491" cy="688975"/>
            </a:xfrm>
          </p:grpSpPr>
          <p:sp>
            <p:nvSpPr>
              <p:cNvPr id="70" name="Freeform 163">
                <a:extLst>
                  <a:ext uri="{FF2B5EF4-FFF2-40B4-BE49-F238E27FC236}">
                    <a16:creationId xmlns:a16="http://schemas.microsoft.com/office/drawing/2014/main" id="{9B3C4164-798E-1A00-53F7-58349FF1B96D}"/>
                  </a:ext>
                </a:extLst>
              </p:cNvPr>
              <p:cNvSpPr>
                <a:spLocks/>
              </p:cNvSpPr>
              <p:nvPr/>
            </p:nvSpPr>
            <p:spPr bwMode="auto">
              <a:xfrm>
                <a:off x="3242914" y="2936875"/>
                <a:ext cx="1762002"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C00000"/>
                    </a:solidFill>
                    <a:latin typeface="Arial" panose="020B0604020202020204" pitchFamily="34" charset="0"/>
                    <a:cs typeface="Arial" panose="020B0604020202020204" pitchFamily="34" charset="0"/>
                  </a:rPr>
                  <a:t>Xây</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dựng</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văn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hóa</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nhà</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trường</a:t>
                </a:r>
                <a:endParaRPr lang="en-US" sz="2800" b="1" dirty="0">
                  <a:solidFill>
                    <a:srgbClr val="C00000"/>
                  </a:solidFill>
                  <a:latin typeface="Arial" panose="020B0604020202020204" pitchFamily="34" charset="0"/>
                  <a:cs typeface="Arial" panose="020B0604020202020204" pitchFamily="34" charset="0"/>
                </a:endParaRPr>
              </a:p>
            </p:txBody>
          </p:sp>
          <p:sp>
            <p:nvSpPr>
              <p:cNvPr id="71" name="Freeform 164">
                <a:extLst>
                  <a:ext uri="{FF2B5EF4-FFF2-40B4-BE49-F238E27FC236}">
                    <a16:creationId xmlns:a16="http://schemas.microsoft.com/office/drawing/2014/main" id="{EB5010E2-EF31-2B9D-8590-44E447DCDC1F}"/>
                  </a:ext>
                </a:extLst>
              </p:cNvPr>
              <p:cNvSpPr>
                <a:spLocks/>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72" name="Rectangle 165">
                <a:extLst>
                  <a:ext uri="{FF2B5EF4-FFF2-40B4-BE49-F238E27FC236}">
                    <a16:creationId xmlns:a16="http://schemas.microsoft.com/office/drawing/2014/main" id="{1C52A3FD-4E96-B8BC-32D1-D79D3C9A2C19}"/>
                  </a:ext>
                </a:extLst>
              </p:cNvPr>
              <p:cNvSpPr>
                <a:spLocks noChangeArrowheads="1"/>
              </p:cNvSpPr>
              <p:nvPr/>
            </p:nvSpPr>
            <p:spPr bwMode="auto">
              <a:xfrm>
                <a:off x="3146425" y="2936875"/>
                <a:ext cx="68263" cy="688975"/>
              </a:xfrm>
              <a:prstGeom prst="rect">
                <a:avLst/>
              </a:prstGeom>
              <a:solidFill>
                <a:schemeClr val="accent3"/>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73" name="Rectangle 167">
                <a:extLst>
                  <a:ext uri="{FF2B5EF4-FFF2-40B4-BE49-F238E27FC236}">
                    <a16:creationId xmlns:a16="http://schemas.microsoft.com/office/drawing/2014/main" id="{060C7649-D85E-3197-EB4D-44E5BE268F11}"/>
                  </a:ext>
                </a:extLst>
              </p:cNvPr>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52" name="Group 51">
              <a:extLst>
                <a:ext uri="{FF2B5EF4-FFF2-40B4-BE49-F238E27FC236}">
                  <a16:creationId xmlns:a16="http://schemas.microsoft.com/office/drawing/2014/main" id="{21CE1785-4C9C-73E8-5068-D1B7BE4BDB97}"/>
                </a:ext>
              </a:extLst>
            </p:cNvPr>
            <p:cNvGrpSpPr/>
            <p:nvPr/>
          </p:nvGrpSpPr>
          <p:grpSpPr>
            <a:xfrm>
              <a:off x="513344" y="3324094"/>
              <a:ext cx="3603004" cy="493333"/>
              <a:chOff x="3146424" y="5345113"/>
              <a:chExt cx="1827551" cy="688975"/>
            </a:xfrm>
          </p:grpSpPr>
          <p:sp>
            <p:nvSpPr>
              <p:cNvPr id="66" name="Freeform 179">
                <a:extLst>
                  <a:ext uri="{FF2B5EF4-FFF2-40B4-BE49-F238E27FC236}">
                    <a16:creationId xmlns:a16="http://schemas.microsoft.com/office/drawing/2014/main" id="{198B2A2D-C302-714C-97BC-10CDBF30BA51}"/>
                  </a:ext>
                </a:extLst>
              </p:cNvPr>
              <p:cNvSpPr>
                <a:spLocks/>
              </p:cNvSpPr>
              <p:nvPr/>
            </p:nvSpPr>
            <p:spPr bwMode="auto">
              <a:xfrm>
                <a:off x="3271311" y="5345113"/>
                <a:ext cx="1702664"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0000CC"/>
                    </a:solidFill>
                    <a:latin typeface="Arial" panose="020B0604020202020204" pitchFamily="34" charset="0"/>
                    <a:cs typeface="Arial" panose="020B0604020202020204" pitchFamily="34" charset="0"/>
                  </a:rPr>
                  <a:t>Quản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chất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lượng</a:t>
                </a:r>
                <a:r>
                  <a:rPr lang="en-US" sz="2800" b="1" dirty="0">
                    <a:solidFill>
                      <a:srgbClr val="0000CC"/>
                    </a:solidFill>
                    <a:latin typeface="Arial" panose="020B0604020202020204" pitchFamily="34" charset="0"/>
                    <a:cs typeface="Arial" panose="020B0604020202020204" pitchFamily="34" charset="0"/>
                  </a:rPr>
                  <a:t> GD</a:t>
                </a:r>
              </a:p>
            </p:txBody>
          </p:sp>
          <p:sp>
            <p:nvSpPr>
              <p:cNvPr id="67" name="Freeform 180">
                <a:extLst>
                  <a:ext uri="{FF2B5EF4-FFF2-40B4-BE49-F238E27FC236}">
                    <a16:creationId xmlns:a16="http://schemas.microsoft.com/office/drawing/2014/main" id="{BF4989C0-ED06-0DA6-06B9-D3EC1FCC036B}"/>
                  </a:ext>
                </a:extLst>
              </p:cNvPr>
              <p:cNvSpPr>
                <a:spLocks/>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68" name="Rectangle 181">
                <a:extLst>
                  <a:ext uri="{FF2B5EF4-FFF2-40B4-BE49-F238E27FC236}">
                    <a16:creationId xmlns:a16="http://schemas.microsoft.com/office/drawing/2014/main" id="{1CB0701D-2983-D214-268B-2781AC2882C9}"/>
                  </a:ext>
                </a:extLst>
              </p:cNvPr>
              <p:cNvSpPr>
                <a:spLocks noChangeArrowheads="1"/>
              </p:cNvSpPr>
              <p:nvPr/>
            </p:nvSpPr>
            <p:spPr bwMode="auto">
              <a:xfrm>
                <a:off x="3146424" y="5345113"/>
                <a:ext cx="98043" cy="688975"/>
              </a:xfrm>
              <a:prstGeom prst="rect">
                <a:avLst/>
              </a:prstGeom>
              <a:solidFill>
                <a:schemeClr val="accent5"/>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69" name="Rectangle 183">
                <a:extLst>
                  <a:ext uri="{FF2B5EF4-FFF2-40B4-BE49-F238E27FC236}">
                    <a16:creationId xmlns:a16="http://schemas.microsoft.com/office/drawing/2014/main" id="{9425328E-01F2-FD77-6C53-1C92F978753A}"/>
                  </a:ext>
                </a:extLst>
              </p:cNvPr>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grpSp>
          <p:nvGrpSpPr>
            <p:cNvPr id="53" name="Group 52">
              <a:extLst>
                <a:ext uri="{FF2B5EF4-FFF2-40B4-BE49-F238E27FC236}">
                  <a16:creationId xmlns:a16="http://schemas.microsoft.com/office/drawing/2014/main" id="{E8E01BB0-841F-B45D-2418-D8345914B7C6}"/>
                </a:ext>
              </a:extLst>
            </p:cNvPr>
            <p:cNvGrpSpPr/>
            <p:nvPr/>
          </p:nvGrpSpPr>
          <p:grpSpPr>
            <a:xfrm>
              <a:off x="515705" y="4591984"/>
              <a:ext cx="5086372" cy="493333"/>
              <a:chOff x="3146425" y="525463"/>
              <a:chExt cx="1945125" cy="688975"/>
            </a:xfrm>
          </p:grpSpPr>
          <p:sp>
            <p:nvSpPr>
              <p:cNvPr id="62" name="Freeform 147">
                <a:extLst>
                  <a:ext uri="{FF2B5EF4-FFF2-40B4-BE49-F238E27FC236}">
                    <a16:creationId xmlns:a16="http://schemas.microsoft.com/office/drawing/2014/main" id="{24BBFD4A-9F88-A3CE-909A-767466BE9D79}"/>
                  </a:ext>
                </a:extLst>
              </p:cNvPr>
              <p:cNvSpPr>
                <a:spLocks/>
              </p:cNvSpPr>
              <p:nvPr/>
            </p:nvSpPr>
            <p:spPr bwMode="auto">
              <a:xfrm>
                <a:off x="3239679" y="525463"/>
                <a:ext cx="1851871"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chemeClr val="bg1">
                  <a:lumMod val="95000"/>
                </a:schemeClr>
              </a:solidFill>
              <a:ln>
                <a:noFill/>
              </a:ln>
            </p:spPr>
            <p:txBody>
              <a:bodyPr vert="horz" wrap="square" lIns="102870" tIns="51435" rIns="102870" bIns="51435" numCol="1" anchor="ctr" anchorCtr="0" compatLnSpc="1">
                <a:prstTxWarp prst="textNoShape">
                  <a:avLst/>
                </a:prstTxWarp>
              </a:bodyPr>
              <a:lstStyle/>
              <a:p>
                <a:r>
                  <a:rPr lang="en-US" sz="2800" b="1" dirty="0" err="1">
                    <a:solidFill>
                      <a:srgbClr val="0A33B6"/>
                    </a:solidFill>
                    <a:latin typeface="Arial" panose="020B0604020202020204" pitchFamily="34" charset="0"/>
                    <a:cs typeface="Arial" panose="020B0604020202020204" pitchFamily="34" charset="0"/>
                  </a:rPr>
                  <a:t>Xây</a:t>
                </a:r>
                <a:r>
                  <a:rPr lang="en-US" sz="2800" b="1" dirty="0">
                    <a:solidFill>
                      <a:srgbClr val="0A33B6"/>
                    </a:solidFill>
                    <a:latin typeface="Arial" panose="020B0604020202020204" pitchFamily="34" charset="0"/>
                    <a:cs typeface="Arial" panose="020B0604020202020204" pitchFamily="34" charset="0"/>
                  </a:rPr>
                  <a:t> </a:t>
                </a:r>
                <a:r>
                  <a:rPr lang="en-US" sz="2800" b="1" dirty="0" err="1">
                    <a:solidFill>
                      <a:srgbClr val="0A33B6"/>
                    </a:solidFill>
                    <a:latin typeface="Arial" panose="020B0604020202020204" pitchFamily="34" charset="0"/>
                    <a:cs typeface="Arial" panose="020B0604020202020204" pitchFamily="34" charset="0"/>
                  </a:rPr>
                  <a:t>dựng</a:t>
                </a:r>
                <a:r>
                  <a:rPr lang="en-US" sz="2800" b="1" dirty="0">
                    <a:solidFill>
                      <a:srgbClr val="0A33B6"/>
                    </a:solidFill>
                    <a:latin typeface="Arial" panose="020B0604020202020204" pitchFamily="34" charset="0"/>
                    <a:cs typeface="Arial" panose="020B0604020202020204" pitchFamily="34" charset="0"/>
                  </a:rPr>
                  <a:t> </a:t>
                </a:r>
                <a:r>
                  <a:rPr lang="en-US" sz="2800" b="1" dirty="0" err="1">
                    <a:solidFill>
                      <a:srgbClr val="0A33B6"/>
                    </a:solidFill>
                    <a:latin typeface="Arial" panose="020B0604020202020204" pitchFamily="34" charset="0"/>
                    <a:cs typeface="Arial" panose="020B0604020202020204" pitchFamily="34" charset="0"/>
                  </a:rPr>
                  <a:t>trường</a:t>
                </a:r>
                <a:r>
                  <a:rPr lang="en-US" sz="2800" b="1" dirty="0">
                    <a:solidFill>
                      <a:srgbClr val="0A33B6"/>
                    </a:solidFill>
                    <a:latin typeface="Arial" panose="020B0604020202020204" pitchFamily="34" charset="0"/>
                    <a:cs typeface="Arial" panose="020B0604020202020204" pitchFamily="34" charset="0"/>
                  </a:rPr>
                  <a:t> học an </a:t>
                </a:r>
                <a:r>
                  <a:rPr lang="en-US" sz="2800" b="1" dirty="0" err="1">
                    <a:solidFill>
                      <a:srgbClr val="0A33B6"/>
                    </a:solidFill>
                    <a:latin typeface="Arial" panose="020B0604020202020204" pitchFamily="34" charset="0"/>
                    <a:cs typeface="Arial" panose="020B0604020202020204" pitchFamily="34" charset="0"/>
                  </a:rPr>
                  <a:t>toàn</a:t>
                </a:r>
                <a:endParaRPr lang="en-US" sz="2800" b="1" dirty="0">
                  <a:solidFill>
                    <a:srgbClr val="0A33B6"/>
                  </a:solidFill>
                  <a:latin typeface="Arial" panose="020B0604020202020204" pitchFamily="34" charset="0"/>
                  <a:cs typeface="Arial" panose="020B0604020202020204" pitchFamily="34" charset="0"/>
                </a:endParaRPr>
              </a:p>
            </p:txBody>
          </p:sp>
          <p:sp>
            <p:nvSpPr>
              <p:cNvPr id="63" name="Freeform 148">
                <a:extLst>
                  <a:ext uri="{FF2B5EF4-FFF2-40B4-BE49-F238E27FC236}">
                    <a16:creationId xmlns:a16="http://schemas.microsoft.com/office/drawing/2014/main" id="{AA4903A8-17A2-4363-FB06-E286E70206DD}"/>
                  </a:ext>
                </a:extLst>
              </p:cNvPr>
              <p:cNvSpPr>
                <a:spLocks/>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sp>
            <p:nvSpPr>
              <p:cNvPr id="64" name="Rectangle 149">
                <a:extLst>
                  <a:ext uri="{FF2B5EF4-FFF2-40B4-BE49-F238E27FC236}">
                    <a16:creationId xmlns:a16="http://schemas.microsoft.com/office/drawing/2014/main" id="{E488CA59-22BA-9525-082D-E9D861EF7065}"/>
                  </a:ext>
                </a:extLst>
              </p:cNvPr>
              <p:cNvSpPr>
                <a:spLocks noChangeArrowheads="1"/>
              </p:cNvSpPr>
              <p:nvPr/>
            </p:nvSpPr>
            <p:spPr bwMode="auto">
              <a:xfrm>
                <a:off x="3146425" y="525463"/>
                <a:ext cx="68263" cy="688975"/>
              </a:xfrm>
              <a:prstGeom prst="rect">
                <a:avLst/>
              </a:prstGeom>
              <a:solidFill>
                <a:schemeClr val="accent1"/>
              </a:solidFill>
              <a:ln>
                <a:noFill/>
              </a:ln>
            </p:spPr>
            <p:txBody>
              <a:bodyPr vert="horz" wrap="square" lIns="102870" tIns="51435" rIns="102870" bIns="51435" numCol="1" anchor="ctr" anchorCtr="0" compatLnSpc="1">
                <a:prstTxWarp prst="textNoShape">
                  <a:avLst/>
                </a:prstTxWarp>
              </a:bodyPr>
              <a:lstStyle/>
              <a:p>
                <a:pPr algn="ctr"/>
                <a:endParaRPr lang="en-US" sz="2800" b="1"/>
              </a:p>
            </p:txBody>
          </p:sp>
          <p:sp>
            <p:nvSpPr>
              <p:cNvPr id="65" name="Rectangle 151">
                <a:extLst>
                  <a:ext uri="{FF2B5EF4-FFF2-40B4-BE49-F238E27FC236}">
                    <a16:creationId xmlns:a16="http://schemas.microsoft.com/office/drawing/2014/main" id="{2C0B4DB4-B75E-45ED-E78C-E0AD524903CA}"/>
                  </a:ext>
                </a:extLst>
              </p:cNvPr>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prstTxWarp prst="textNoShape">
                  <a:avLst/>
                </a:prstTxWarp>
              </a:bodyPr>
              <a:lstStyle/>
              <a:p>
                <a:pPr algn="ctr"/>
                <a:endParaRPr lang="en-US" sz="2800" b="1"/>
              </a:p>
            </p:txBody>
          </p:sp>
        </p:grpSp>
        <p:cxnSp>
          <p:nvCxnSpPr>
            <p:cNvPr id="54" name="Straight Connector 53">
              <a:extLst>
                <a:ext uri="{FF2B5EF4-FFF2-40B4-BE49-F238E27FC236}">
                  <a16:creationId xmlns:a16="http://schemas.microsoft.com/office/drawing/2014/main" id="{C1272E9A-B43C-5329-3862-0D7CB78FB521}"/>
                </a:ext>
              </a:extLst>
            </p:cNvPr>
            <p:cNvCxnSpPr>
              <a:cxnSpLocks/>
            </p:cNvCxnSpPr>
            <p:nvPr/>
          </p:nvCxnSpPr>
          <p:spPr>
            <a:xfrm>
              <a:off x="5473497" y="136006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7A52BD-ADB6-FDE6-5109-CDB5AEEE6728}"/>
                </a:ext>
              </a:extLst>
            </p:cNvPr>
            <p:cNvCxnSpPr>
              <a:cxnSpLocks/>
            </p:cNvCxnSpPr>
            <p:nvPr/>
          </p:nvCxnSpPr>
          <p:spPr>
            <a:xfrm>
              <a:off x="5473497" y="1932934"/>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0AB4364-8E9A-7E08-8B29-72D1BEFFA29C}"/>
                </a:ext>
              </a:extLst>
            </p:cNvPr>
            <p:cNvCxnSpPr>
              <a:cxnSpLocks/>
            </p:cNvCxnSpPr>
            <p:nvPr/>
          </p:nvCxnSpPr>
          <p:spPr>
            <a:xfrm>
              <a:off x="5582831" y="6208663"/>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E73C4EB-4D84-54BE-E48D-E2E8D5FC1FB4}"/>
                </a:ext>
              </a:extLst>
            </p:cNvPr>
            <p:cNvCxnSpPr>
              <a:cxnSpLocks/>
            </p:cNvCxnSpPr>
            <p:nvPr/>
          </p:nvCxnSpPr>
          <p:spPr>
            <a:xfrm>
              <a:off x="5567803" y="5555520"/>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74EDCF4-4BFD-CB7E-90FD-700CCBF6A6AE}"/>
                </a:ext>
              </a:extLst>
            </p:cNvPr>
            <p:cNvCxnSpPr>
              <a:cxnSpLocks/>
            </p:cNvCxnSpPr>
            <p:nvPr/>
          </p:nvCxnSpPr>
          <p:spPr>
            <a:xfrm>
              <a:off x="5560008" y="48855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E89580-A56F-E3D8-EFDD-F29E1058E81C}"/>
                </a:ext>
              </a:extLst>
            </p:cNvPr>
            <p:cNvCxnSpPr>
              <a:cxnSpLocks/>
            </p:cNvCxnSpPr>
            <p:nvPr/>
          </p:nvCxnSpPr>
          <p:spPr>
            <a:xfrm>
              <a:off x="5550386" y="3001417"/>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810F31-6CD8-2944-CFAE-4A6505F147A1}"/>
                </a:ext>
              </a:extLst>
            </p:cNvPr>
            <p:cNvCxnSpPr>
              <a:cxnSpLocks/>
            </p:cNvCxnSpPr>
            <p:nvPr/>
          </p:nvCxnSpPr>
          <p:spPr>
            <a:xfrm>
              <a:off x="5550386" y="36135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8840C2-7289-14F3-A2CE-AC81765442D6}"/>
                </a:ext>
              </a:extLst>
            </p:cNvPr>
            <p:cNvCxnSpPr>
              <a:cxnSpLocks/>
            </p:cNvCxnSpPr>
            <p:nvPr/>
          </p:nvCxnSpPr>
          <p:spPr>
            <a:xfrm>
              <a:off x="5550386" y="4214222"/>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801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0832" y="-1179"/>
            <a:ext cx="3535011" cy="10281059"/>
          </a:xfrm>
          <a:custGeom>
            <a:avLst/>
            <a:gdLst/>
            <a:ahLst/>
            <a:cxnLst/>
            <a:rect l="l" t="t" r="r" b="b"/>
            <a:pathLst>
              <a:path w="3535011" h="10281059">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grpSp>
        <p:nvGrpSpPr>
          <p:cNvPr id="7" name="Group 7"/>
          <p:cNvGrpSpPr>
            <a:grpSpLocks noChangeAspect="1"/>
          </p:cNvGrpSpPr>
          <p:nvPr/>
        </p:nvGrpSpPr>
        <p:grpSpPr>
          <a:xfrm>
            <a:off x="0" y="1"/>
            <a:ext cx="18288000" cy="10287000"/>
            <a:chOff x="0" y="0"/>
            <a:chExt cx="24384000" cy="13716000"/>
          </a:xfrm>
        </p:grpSpPr>
        <p:sp>
          <p:nvSpPr>
            <p:cNvPr id="8" name="Freeform 8" descr="C:\Users\James\Desktop\msft\Berlin\build Assets\hashOverlaySD-FullResolve.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8">
                <a:alphaModFix amt="9999"/>
              </a:blip>
              <a:stretch>
                <a:fillRect b="-33333"/>
              </a:stretch>
            </a:blipFill>
          </p:spPr>
          <p:txBody>
            <a:bodyPr/>
            <a:lstStyle/>
            <a:p>
              <a:endParaRPr lang="en-US"/>
            </a:p>
          </p:txBody>
        </p:sp>
      </p:grpSp>
      <p:sp>
        <p:nvSpPr>
          <p:cNvPr id="14" name="TextBox 14"/>
          <p:cNvSpPr txBox="1"/>
          <p:nvPr/>
        </p:nvSpPr>
        <p:spPr>
          <a:xfrm>
            <a:off x="1523821" y="1075152"/>
            <a:ext cx="15347762" cy="782907"/>
          </a:xfrm>
          <a:prstGeom prst="rect">
            <a:avLst/>
          </a:prstGeom>
        </p:spPr>
        <p:txBody>
          <a:bodyPr lIns="0" tIns="0" rIns="0" bIns="0" rtlCol="0" anchor="t">
            <a:spAutoFit/>
          </a:bodyPr>
          <a:lstStyle/>
          <a:p>
            <a:pPr algn="l">
              <a:lnSpc>
                <a:spcPts val="6480"/>
              </a:lnSpc>
            </a:pPr>
            <a:r>
              <a:rPr lang="en-US" sz="5400" dirty="0" err="1">
                <a:solidFill>
                  <a:srgbClr val="FF0000"/>
                </a:solidFill>
                <a:latin typeface="Arial" panose="020B0604020202020204" pitchFamily="34" charset="0"/>
                <a:ea typeface="Maven Pro"/>
                <a:cs typeface="Arial" panose="020B0604020202020204" pitchFamily="34" charset="0"/>
                <a:sym typeface="Maven Pro"/>
              </a:rPr>
              <a:t>Bước</a:t>
            </a:r>
            <a:r>
              <a:rPr lang="en-US" sz="5400" dirty="0">
                <a:solidFill>
                  <a:srgbClr val="FF0000"/>
                </a:solidFill>
                <a:latin typeface="Arial" panose="020B0604020202020204" pitchFamily="34" charset="0"/>
                <a:ea typeface="Maven Pro"/>
                <a:cs typeface="Arial" panose="020B0604020202020204" pitchFamily="34" charset="0"/>
                <a:sym typeface="Maven Pro"/>
              </a:rPr>
              <a:t> 2: Cung </a:t>
            </a:r>
            <a:r>
              <a:rPr lang="en-US" sz="5400" dirty="0" err="1">
                <a:solidFill>
                  <a:srgbClr val="FF0000"/>
                </a:solidFill>
                <a:latin typeface="Arial" panose="020B0604020202020204" pitchFamily="34" charset="0"/>
                <a:ea typeface="Maven Pro"/>
                <a:cs typeface="Arial" panose="020B0604020202020204" pitchFamily="34" charset="0"/>
                <a:sym typeface="Maven Pro"/>
              </a:rPr>
              <a:t>cấp</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dữ</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liệu</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và</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viết</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câu</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lệnh</a:t>
            </a:r>
            <a:r>
              <a:rPr lang="en-US" sz="5400" dirty="0">
                <a:solidFill>
                  <a:srgbClr val="FF0000"/>
                </a:solidFill>
                <a:latin typeface="Arial" panose="020B0604020202020204" pitchFamily="34" charset="0"/>
                <a:ea typeface="Maven Pro"/>
                <a:cs typeface="Arial" panose="020B0604020202020204" pitchFamily="34" charset="0"/>
                <a:sym typeface="Maven Pro"/>
              </a:rPr>
              <a:t> </a:t>
            </a:r>
            <a:r>
              <a:rPr lang="en-US" sz="5400" dirty="0" err="1">
                <a:solidFill>
                  <a:srgbClr val="FF0000"/>
                </a:solidFill>
                <a:latin typeface="Arial" panose="020B0604020202020204" pitchFamily="34" charset="0"/>
                <a:ea typeface="Maven Pro"/>
                <a:cs typeface="Arial" panose="020B0604020202020204" pitchFamily="34" charset="0"/>
                <a:sym typeface="Maven Pro"/>
              </a:rPr>
              <a:t>cho</a:t>
            </a:r>
            <a:r>
              <a:rPr lang="en-US" sz="5400" dirty="0">
                <a:solidFill>
                  <a:srgbClr val="FF0000"/>
                </a:solidFill>
                <a:latin typeface="Arial" panose="020B0604020202020204" pitchFamily="34" charset="0"/>
                <a:ea typeface="Maven Pro"/>
                <a:cs typeface="Arial" panose="020B0604020202020204" pitchFamily="34" charset="0"/>
                <a:sym typeface="Maven Pro"/>
              </a:rPr>
              <a:t> AI</a:t>
            </a:r>
          </a:p>
        </p:txBody>
      </p:sp>
      <p:grpSp>
        <p:nvGrpSpPr>
          <p:cNvPr id="15" name="Group 15"/>
          <p:cNvGrpSpPr/>
          <p:nvPr/>
        </p:nvGrpSpPr>
        <p:grpSpPr>
          <a:xfrm>
            <a:off x="1371600" y="3386481"/>
            <a:ext cx="13200934" cy="2230124"/>
            <a:chOff x="0" y="0"/>
            <a:chExt cx="17601246" cy="2973498"/>
          </a:xfrm>
        </p:grpSpPr>
        <p:sp>
          <p:nvSpPr>
            <p:cNvPr id="16" name="Freeform 16"/>
            <p:cNvSpPr/>
            <p:nvPr/>
          </p:nvSpPr>
          <p:spPr>
            <a:xfrm>
              <a:off x="0" y="0"/>
              <a:ext cx="17601183" cy="2973451"/>
            </a:xfrm>
            <a:custGeom>
              <a:avLst/>
              <a:gdLst/>
              <a:ahLst/>
              <a:cxnLst/>
              <a:rect l="l" t="t" r="r" b="b"/>
              <a:pathLst>
                <a:path w="17601183" h="2973451">
                  <a:moveTo>
                    <a:pt x="0" y="297307"/>
                  </a:moveTo>
                  <a:cubicBezTo>
                    <a:pt x="0" y="133096"/>
                    <a:pt x="133096" y="0"/>
                    <a:pt x="297307" y="0"/>
                  </a:cubicBezTo>
                  <a:lnTo>
                    <a:pt x="17303877" y="0"/>
                  </a:lnTo>
                  <a:cubicBezTo>
                    <a:pt x="17468087" y="0"/>
                    <a:pt x="17601183" y="133096"/>
                    <a:pt x="17601183" y="297307"/>
                  </a:cubicBezTo>
                  <a:lnTo>
                    <a:pt x="17601183" y="2676144"/>
                  </a:lnTo>
                  <a:cubicBezTo>
                    <a:pt x="17601183" y="2840355"/>
                    <a:pt x="17468087" y="2973451"/>
                    <a:pt x="17303877" y="2973451"/>
                  </a:cubicBezTo>
                  <a:lnTo>
                    <a:pt x="297307" y="2973451"/>
                  </a:lnTo>
                  <a:cubicBezTo>
                    <a:pt x="133096" y="2973451"/>
                    <a:pt x="0" y="2840355"/>
                    <a:pt x="0" y="2676144"/>
                  </a:cubicBezTo>
                  <a:close/>
                </a:path>
              </a:pathLst>
            </a:custGeom>
            <a:gradFill rotWithShape="1">
              <a:gsLst>
                <a:gs pos="0">
                  <a:srgbClr val="E18D48">
                    <a:alpha val="100000"/>
                  </a:srgbClr>
                </a:gs>
                <a:gs pos="100000">
                  <a:srgbClr val="CF7516">
                    <a:alpha val="100000"/>
                  </a:srgbClr>
                </a:gs>
              </a:gsLst>
              <a:lin ang="5400000"/>
            </a:gradFill>
          </p:spPr>
          <p:txBody>
            <a:bodyPr/>
            <a:lstStyle/>
            <a:p>
              <a:endParaRPr lang="en-US"/>
            </a:p>
          </p:txBody>
        </p:sp>
      </p:grpSp>
      <p:grpSp>
        <p:nvGrpSpPr>
          <p:cNvPr id="17" name="Group 17"/>
          <p:cNvGrpSpPr/>
          <p:nvPr/>
        </p:nvGrpSpPr>
        <p:grpSpPr>
          <a:xfrm>
            <a:off x="1429774" y="3444655"/>
            <a:ext cx="10910215" cy="2113776"/>
            <a:chOff x="0" y="0"/>
            <a:chExt cx="14546954" cy="2818368"/>
          </a:xfrm>
        </p:grpSpPr>
        <p:sp>
          <p:nvSpPr>
            <p:cNvPr id="18" name="Freeform 18"/>
            <p:cNvSpPr/>
            <p:nvPr/>
          </p:nvSpPr>
          <p:spPr>
            <a:xfrm>
              <a:off x="0" y="0"/>
              <a:ext cx="14546954" cy="2818368"/>
            </a:xfrm>
            <a:custGeom>
              <a:avLst/>
              <a:gdLst/>
              <a:ahLst/>
              <a:cxnLst/>
              <a:rect l="l" t="t" r="r" b="b"/>
              <a:pathLst>
                <a:path w="14546954" h="2818368">
                  <a:moveTo>
                    <a:pt x="0" y="0"/>
                  </a:moveTo>
                  <a:lnTo>
                    <a:pt x="14546954" y="0"/>
                  </a:lnTo>
                  <a:lnTo>
                    <a:pt x="14546954" y="2818368"/>
                  </a:lnTo>
                  <a:lnTo>
                    <a:pt x="0" y="28183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19" name="Group 19"/>
            <p:cNvGrpSpPr/>
            <p:nvPr/>
          </p:nvGrpSpPr>
          <p:grpSpPr>
            <a:xfrm>
              <a:off x="0" y="0"/>
              <a:ext cx="14546954" cy="2818368"/>
              <a:chOff x="0" y="0"/>
              <a:chExt cx="14546954" cy="2818368"/>
            </a:xfrm>
          </p:grpSpPr>
          <p:sp>
            <p:nvSpPr>
              <p:cNvPr id="20" name="Freeform 20"/>
              <p:cNvSpPr/>
              <p:nvPr/>
            </p:nvSpPr>
            <p:spPr>
              <a:xfrm>
                <a:off x="0" y="0"/>
                <a:ext cx="14546954" cy="2818368"/>
              </a:xfrm>
              <a:custGeom>
                <a:avLst/>
                <a:gdLst/>
                <a:ahLst/>
                <a:cxnLst/>
                <a:rect l="l" t="t" r="r" b="b"/>
                <a:pathLst>
                  <a:path w="14546954" h="2818368">
                    <a:moveTo>
                      <a:pt x="0" y="0"/>
                    </a:moveTo>
                    <a:lnTo>
                      <a:pt x="14546954" y="0"/>
                    </a:lnTo>
                    <a:lnTo>
                      <a:pt x="14546954" y="2818368"/>
                    </a:lnTo>
                    <a:lnTo>
                      <a:pt x="0" y="2818368"/>
                    </a:lnTo>
                    <a:close/>
                  </a:path>
                </a:pathLst>
              </a:custGeom>
              <a:solidFill>
                <a:srgbClr val="000000">
                  <a:alpha val="0"/>
                </a:srgbClr>
              </a:solidFill>
            </p:spPr>
            <p:txBody>
              <a:bodyPr/>
              <a:lstStyle/>
              <a:p>
                <a:endParaRPr lang="en-US"/>
              </a:p>
            </p:txBody>
          </p:sp>
          <p:sp>
            <p:nvSpPr>
              <p:cNvPr id="21" name="TextBox 21"/>
              <p:cNvSpPr txBox="1"/>
              <p:nvPr/>
            </p:nvSpPr>
            <p:spPr>
              <a:xfrm>
                <a:off x="0" y="-95250"/>
                <a:ext cx="14546954" cy="2913618"/>
              </a:xfrm>
              <a:prstGeom prst="rect">
                <a:avLst/>
              </a:prstGeom>
            </p:spPr>
            <p:txBody>
              <a:bodyPr lIns="0" tIns="0" rIns="0" bIns="0" rtlCol="0" anchor="ctr"/>
              <a:lstStyle/>
              <a:p>
                <a:pPr algn="l">
                  <a:lnSpc>
                    <a:spcPts val="4275"/>
                  </a:lnSpc>
                </a:pPr>
                <a:r>
                  <a:rPr lang="en-US" sz="2850" dirty="0">
                    <a:solidFill>
                      <a:srgbClr val="FFFFFF"/>
                    </a:solidFill>
                    <a:latin typeface="Arial" panose="020B0604020202020204" pitchFamily="34" charset="0"/>
                    <a:ea typeface="Maven Pro"/>
                    <a:cs typeface="Arial" panose="020B0604020202020204" pitchFamily="34" charset="0"/>
                    <a:sym typeface="Maven Pro"/>
                  </a:rPr>
                  <a:t>Cung </a:t>
                </a:r>
                <a:r>
                  <a:rPr lang="en-US" sz="2850" dirty="0" err="1">
                    <a:solidFill>
                      <a:srgbClr val="FFFFFF"/>
                    </a:solidFill>
                    <a:latin typeface="Arial" panose="020B0604020202020204" pitchFamily="34" charset="0"/>
                    <a:ea typeface="Maven Pro"/>
                    <a:cs typeface="Arial" panose="020B0604020202020204" pitchFamily="34" charset="0"/>
                    <a:sym typeface="Maven Pro"/>
                  </a:rPr>
                  <a:t>cấp</a:t>
                </a:r>
                <a:r>
                  <a:rPr lang="en-US" sz="2850" dirty="0">
                    <a:solidFill>
                      <a:srgbClr val="FFFFFF"/>
                    </a:solidFill>
                    <a:latin typeface="Arial" panose="020B0604020202020204" pitchFamily="34" charset="0"/>
                    <a:ea typeface="Maven Pro"/>
                    <a:cs typeface="Arial" panose="020B0604020202020204" pitchFamily="34" charset="0"/>
                    <a:sym typeface="Maven Pro"/>
                  </a:rPr>
                  <a:t> 2 file </a:t>
                </a:r>
                <a:r>
                  <a:rPr lang="en-US" sz="2850" dirty="0" err="1">
                    <a:solidFill>
                      <a:srgbClr val="FFFFFF"/>
                    </a:solidFill>
                    <a:latin typeface="Arial" panose="020B0604020202020204" pitchFamily="34" charset="0"/>
                    <a:ea typeface="Maven Pro"/>
                    <a:cs typeface="Arial" panose="020B0604020202020204" pitchFamily="34" charset="0"/>
                    <a:sym typeface="Maven Pro"/>
                  </a:rPr>
                  <a:t>dữ</a:t>
                </a:r>
                <a:r>
                  <a:rPr lang="en-US" sz="2850" dirty="0">
                    <a:solidFill>
                      <a:srgbClr val="FFFFFF"/>
                    </a:solidFill>
                    <a:latin typeface="Arial" panose="020B0604020202020204" pitchFamily="34" charset="0"/>
                    <a:ea typeface="Maven Pro"/>
                    <a:cs typeface="Arial" panose="020B0604020202020204" pitchFamily="34" charset="0"/>
                    <a:sym typeface="Maven Pro"/>
                  </a:rPr>
                  <a:t> </a:t>
                </a:r>
                <a:r>
                  <a:rPr lang="en-US" sz="2850" dirty="0" err="1">
                    <a:solidFill>
                      <a:srgbClr val="FFFFFF"/>
                    </a:solidFill>
                    <a:latin typeface="Arial" panose="020B0604020202020204" pitchFamily="34" charset="0"/>
                    <a:ea typeface="Maven Pro"/>
                    <a:cs typeface="Arial" panose="020B0604020202020204" pitchFamily="34" charset="0"/>
                    <a:sym typeface="Maven Pro"/>
                  </a:rPr>
                  <a:t>liệu</a:t>
                </a:r>
                <a:r>
                  <a:rPr lang="en-US" sz="2850" dirty="0">
                    <a:solidFill>
                      <a:srgbClr val="FFFFFF"/>
                    </a:solidFill>
                    <a:latin typeface="Arial" panose="020B0604020202020204" pitchFamily="34" charset="0"/>
                    <a:ea typeface="Maven Pro"/>
                    <a:cs typeface="Arial" panose="020B0604020202020204" pitchFamily="34" charset="0"/>
                    <a:sym typeface="Maven Pro"/>
                  </a:rPr>
                  <a:t> </a:t>
                </a:r>
                <a:r>
                  <a:rPr lang="en-US" sz="2850" dirty="0" err="1">
                    <a:solidFill>
                      <a:srgbClr val="FFFFFF"/>
                    </a:solidFill>
                    <a:latin typeface="Arial" panose="020B0604020202020204" pitchFamily="34" charset="0"/>
                    <a:ea typeface="Maven Pro"/>
                    <a:cs typeface="Arial" panose="020B0604020202020204" pitchFamily="34" charset="0"/>
                    <a:sym typeface="Maven Pro"/>
                  </a:rPr>
                  <a:t>đã</a:t>
                </a:r>
                <a:r>
                  <a:rPr lang="en-US" sz="2850" dirty="0">
                    <a:solidFill>
                      <a:srgbClr val="FFFFFF"/>
                    </a:solidFill>
                    <a:latin typeface="Arial" panose="020B0604020202020204" pitchFamily="34" charset="0"/>
                    <a:ea typeface="Maven Pro"/>
                    <a:cs typeface="Arial" panose="020B0604020202020204" pitchFamily="34" charset="0"/>
                    <a:sym typeface="Maven Pro"/>
                  </a:rPr>
                  <a:t> </a:t>
                </a:r>
                <a:r>
                  <a:rPr lang="en-US" sz="2850" dirty="0" err="1">
                    <a:solidFill>
                      <a:srgbClr val="FFFFFF"/>
                    </a:solidFill>
                    <a:latin typeface="Arial" panose="020B0604020202020204" pitchFamily="34" charset="0"/>
                    <a:ea typeface="Maven Pro"/>
                    <a:cs typeface="Arial" panose="020B0604020202020204" pitchFamily="34" charset="0"/>
                    <a:sym typeface="Maven Pro"/>
                  </a:rPr>
                  <a:t>chuẩn</a:t>
                </a:r>
                <a:r>
                  <a:rPr lang="en-US" sz="2850" dirty="0">
                    <a:solidFill>
                      <a:srgbClr val="FFFFFF"/>
                    </a:solidFill>
                    <a:latin typeface="Arial" panose="020B0604020202020204" pitchFamily="34" charset="0"/>
                    <a:ea typeface="Maven Pro"/>
                    <a:cs typeface="Arial" panose="020B0604020202020204" pitchFamily="34" charset="0"/>
                    <a:sym typeface="Maven Pro"/>
                  </a:rPr>
                  <a:t> </a:t>
                </a:r>
                <a:r>
                  <a:rPr lang="en-US" sz="2850" dirty="0" err="1">
                    <a:solidFill>
                      <a:srgbClr val="FFFFFF"/>
                    </a:solidFill>
                    <a:latin typeface="Arial" panose="020B0604020202020204" pitchFamily="34" charset="0"/>
                    <a:ea typeface="Maven Pro"/>
                    <a:cs typeface="Arial" panose="020B0604020202020204" pitchFamily="34" charset="0"/>
                    <a:sym typeface="Maven Pro"/>
                  </a:rPr>
                  <a:t>bị</a:t>
                </a:r>
                <a:r>
                  <a:rPr lang="en-US" sz="2850" dirty="0">
                    <a:solidFill>
                      <a:srgbClr val="FFFFFF"/>
                    </a:solidFill>
                    <a:latin typeface="Arial" panose="020B0604020202020204" pitchFamily="34" charset="0"/>
                    <a:ea typeface="Maven Pro"/>
                    <a:cs typeface="Arial" panose="020B0604020202020204" pitchFamily="34" charset="0"/>
                    <a:sym typeface="Maven Pro"/>
                  </a:rPr>
                  <a:t> ở </a:t>
                </a:r>
                <a:r>
                  <a:rPr lang="en-US" sz="2850" dirty="0" err="1">
                    <a:solidFill>
                      <a:srgbClr val="FFFFFF"/>
                    </a:solidFill>
                    <a:latin typeface="Arial" panose="020B0604020202020204" pitchFamily="34" charset="0"/>
                    <a:ea typeface="Maven Pro"/>
                    <a:cs typeface="Arial" panose="020B0604020202020204" pitchFamily="34" charset="0"/>
                    <a:sym typeface="Maven Pro"/>
                  </a:rPr>
                  <a:t>Bước</a:t>
                </a:r>
                <a:r>
                  <a:rPr lang="en-US" sz="2850" dirty="0">
                    <a:solidFill>
                      <a:srgbClr val="FFFFFF"/>
                    </a:solidFill>
                    <a:latin typeface="Arial" panose="020B0604020202020204" pitchFamily="34" charset="0"/>
                    <a:ea typeface="Maven Pro"/>
                    <a:cs typeface="Arial" panose="020B0604020202020204" pitchFamily="34" charset="0"/>
                    <a:sym typeface="Maven Pro"/>
                  </a:rPr>
                  <a:t> 1</a:t>
                </a:r>
              </a:p>
              <a:p>
                <a:pPr marL="407194" lvl="2" indent="-135731" algn="l">
                  <a:lnSpc>
                    <a:spcPts val="3375"/>
                  </a:lnSpc>
                  <a:buFont typeface="Arial"/>
                  <a:buChar char="⚬"/>
                </a:pPr>
                <a:r>
                  <a:rPr lang="en-US" sz="2250" dirty="0" err="1">
                    <a:solidFill>
                      <a:srgbClr val="FFFFFF"/>
                    </a:solidFill>
                    <a:latin typeface="Arial" panose="020B0604020202020204" pitchFamily="34" charset="0"/>
                    <a:ea typeface="Maven Pro"/>
                    <a:cs typeface="Arial" panose="020B0604020202020204" pitchFamily="34" charset="0"/>
                    <a:sym typeface="Maven Pro"/>
                  </a:rPr>
                  <a:t>Đọc</a:t>
                </a:r>
                <a:r>
                  <a:rPr lang="en-US" sz="2250" dirty="0">
                    <a:solidFill>
                      <a:srgbClr val="FFFFFF"/>
                    </a:solidFill>
                    <a:latin typeface="Arial" panose="020B0604020202020204" pitchFamily="34" charset="0"/>
                    <a:ea typeface="Maven Pro"/>
                    <a:cs typeface="Arial" panose="020B0604020202020204" pitchFamily="34" charset="0"/>
                    <a:sym typeface="Maven Pro"/>
                  </a:rPr>
                  <a:t> file </a:t>
                </a:r>
                <a:r>
                  <a:rPr lang="en-US" sz="2250" dirty="0" err="1">
                    <a:solidFill>
                      <a:srgbClr val="FFFFFF"/>
                    </a:solidFill>
                    <a:latin typeface="Arial" panose="020B0604020202020204" pitchFamily="34" charset="0"/>
                    <a:ea typeface="Maven Pro"/>
                    <a:cs typeface="Arial" panose="020B0604020202020204" pitchFamily="34" charset="0"/>
                    <a:sym typeface="Maven Pro"/>
                  </a:rPr>
                  <a:t>chứa</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các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yêu</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cầu</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cần</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đạt</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của</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môn</a:t>
                </a:r>
                <a:r>
                  <a:rPr lang="en-US" sz="2250" dirty="0">
                    <a:solidFill>
                      <a:srgbClr val="FFFFFF"/>
                    </a:solidFill>
                    <a:latin typeface="Arial" panose="020B0604020202020204" pitchFamily="34" charset="0"/>
                    <a:ea typeface="Maven Pro"/>
                    <a:cs typeface="Arial" panose="020B0604020202020204" pitchFamily="34" charset="0"/>
                    <a:sym typeface="Maven Pro"/>
                  </a:rPr>
                  <a:t> Khoa </a:t>
                </a:r>
                <a:r>
                  <a:rPr lang="en-US" sz="2250" dirty="0" err="1">
                    <a:solidFill>
                      <a:srgbClr val="FFFFFF"/>
                    </a:solidFill>
                    <a:latin typeface="Arial" panose="020B0604020202020204" pitchFamily="34" charset="0"/>
                    <a:ea typeface="Maven Pro"/>
                    <a:cs typeface="Arial" panose="020B0604020202020204" pitchFamily="34" charset="0"/>
                    <a:sym typeface="Maven Pro"/>
                  </a:rPr>
                  <a:t>học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lớp</a:t>
                </a:r>
                <a:r>
                  <a:rPr lang="en-US" sz="2250" dirty="0">
                    <a:solidFill>
                      <a:srgbClr val="FFFFFF"/>
                    </a:solidFill>
                    <a:latin typeface="Arial" panose="020B0604020202020204" pitchFamily="34" charset="0"/>
                    <a:ea typeface="Maven Pro"/>
                    <a:cs typeface="Arial" panose="020B0604020202020204" pitchFamily="34" charset="0"/>
                    <a:sym typeface="Maven Pro"/>
                  </a:rPr>
                  <a:t> 4 ở </a:t>
                </a:r>
                <a:r>
                  <a:rPr lang="en-US" sz="2250" dirty="0" err="1">
                    <a:solidFill>
                      <a:srgbClr val="FFFFFF"/>
                    </a:solidFill>
                    <a:latin typeface="Arial" panose="020B0604020202020204" pitchFamily="34" charset="0"/>
                    <a:ea typeface="Maven Pro"/>
                    <a:cs typeface="Arial" panose="020B0604020202020204" pitchFamily="34" charset="0"/>
                    <a:sym typeface="Maven Pro"/>
                  </a:rPr>
                  <a:t>trên</a:t>
                </a:r>
                <a:r>
                  <a:rPr lang="en-US" sz="2250" dirty="0">
                    <a:solidFill>
                      <a:srgbClr val="FFFFFF"/>
                    </a:solidFill>
                    <a:latin typeface="Arial" panose="020B0604020202020204" pitchFamily="34" charset="0"/>
                    <a:ea typeface="Maven Pro"/>
                    <a:cs typeface="Arial" panose="020B0604020202020204" pitchFamily="34" charset="0"/>
                    <a:sym typeface="Maven Pro"/>
                  </a:rPr>
                  <a:t>. </a:t>
                </a:r>
              </a:p>
              <a:p>
                <a:pPr marL="407194" lvl="2" indent="-135731" algn="l">
                  <a:lnSpc>
                    <a:spcPts val="3375"/>
                  </a:lnSpc>
                  <a:buFont typeface="Arial"/>
                  <a:buChar char="⚬"/>
                </a:pPr>
                <a:r>
                  <a:rPr lang="en-US" sz="2250" dirty="0">
                    <a:solidFill>
                      <a:srgbClr val="FFFFFF"/>
                    </a:solidFill>
                    <a:latin typeface="Arial" panose="020B0604020202020204" pitchFamily="34" charset="0"/>
                    <a:ea typeface="Maven Pro"/>
                    <a:cs typeface="Arial" panose="020B0604020202020204" pitchFamily="34" charset="0"/>
                    <a:sym typeface="Maven Pro"/>
                  </a:rPr>
                  <a:t>File </a:t>
                </a:r>
                <a:r>
                  <a:rPr lang="en-US" sz="2250" dirty="0" err="1">
                    <a:solidFill>
                      <a:srgbClr val="FFFFFF"/>
                    </a:solidFill>
                    <a:latin typeface="Arial" panose="020B0604020202020204" pitchFamily="34" charset="0"/>
                    <a:ea typeface="Maven Pro"/>
                    <a:cs typeface="Arial" panose="020B0604020202020204" pitchFamily="34" charset="0"/>
                    <a:sym typeface="Maven Pro"/>
                  </a:rPr>
                  <a:t>cung</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cấp</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là</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mục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lục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của</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sách</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giáo</a:t>
                </a:r>
                <a:r>
                  <a:rPr lang="en-US" sz="2250" dirty="0">
                    <a:solidFill>
                      <a:srgbClr val="FFFFFF"/>
                    </a:solidFill>
                    <a:latin typeface="Arial" panose="020B0604020202020204" pitchFamily="34" charset="0"/>
                    <a:ea typeface="Maven Pro"/>
                    <a:cs typeface="Arial" panose="020B0604020202020204" pitchFamily="34" charset="0"/>
                    <a:sym typeface="Maven Pro"/>
                  </a:rPr>
                  <a:t> khoa </a:t>
                </a:r>
                <a:r>
                  <a:rPr lang="en-US" sz="2250" dirty="0" err="1">
                    <a:solidFill>
                      <a:srgbClr val="FFFFFF"/>
                    </a:solidFill>
                    <a:latin typeface="Arial" panose="020B0604020202020204" pitchFamily="34" charset="0"/>
                    <a:ea typeface="Maven Pro"/>
                    <a:cs typeface="Arial" panose="020B0604020202020204" pitchFamily="34" charset="0"/>
                    <a:sym typeface="Maven Pro"/>
                  </a:rPr>
                  <a:t>môn</a:t>
                </a:r>
                <a:r>
                  <a:rPr lang="en-US" sz="2250" dirty="0">
                    <a:solidFill>
                      <a:srgbClr val="FFFFFF"/>
                    </a:solidFill>
                    <a:latin typeface="Arial" panose="020B0604020202020204" pitchFamily="34" charset="0"/>
                    <a:ea typeface="Maven Pro"/>
                    <a:cs typeface="Arial" panose="020B0604020202020204" pitchFamily="34" charset="0"/>
                    <a:sym typeface="Maven Pro"/>
                  </a:rPr>
                  <a:t> Khoa </a:t>
                </a:r>
                <a:r>
                  <a:rPr lang="en-US" sz="2250" dirty="0" err="1">
                    <a:solidFill>
                      <a:srgbClr val="FFFFFF"/>
                    </a:solidFill>
                    <a:latin typeface="Arial" panose="020B0604020202020204" pitchFamily="34" charset="0"/>
                    <a:ea typeface="Maven Pro"/>
                    <a:cs typeface="Arial" panose="020B0604020202020204" pitchFamily="34" charset="0"/>
                    <a:sym typeface="Maven Pro"/>
                  </a:rPr>
                  <a:t>học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lớp</a:t>
                </a:r>
                <a:r>
                  <a:rPr lang="en-US" sz="2250" dirty="0">
                    <a:solidFill>
                      <a:srgbClr val="FFFFFF"/>
                    </a:solidFill>
                    <a:latin typeface="Arial" panose="020B0604020202020204" pitchFamily="34" charset="0"/>
                    <a:ea typeface="Maven Pro"/>
                    <a:cs typeface="Arial" panose="020B0604020202020204" pitchFamily="34" charset="0"/>
                    <a:sym typeface="Maven Pro"/>
                  </a:rPr>
                  <a:t> 4. </a:t>
                </a:r>
                <a:r>
                  <a:rPr lang="en-US" sz="2250" dirty="0" err="1">
                    <a:solidFill>
                      <a:srgbClr val="FFFFFF"/>
                    </a:solidFill>
                    <a:latin typeface="Arial" panose="020B0604020202020204" pitchFamily="34" charset="0"/>
                    <a:ea typeface="Maven Pro"/>
                    <a:cs typeface="Arial" panose="020B0604020202020204" pitchFamily="34" charset="0"/>
                    <a:sym typeface="Maven Pro"/>
                  </a:rPr>
                  <a:t>Hãy</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nhận</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diện</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nội</a:t>
                </a:r>
                <a:r>
                  <a:rPr lang="en-US" sz="2250" dirty="0">
                    <a:solidFill>
                      <a:srgbClr val="FFFFFF"/>
                    </a:solidFill>
                    <a:latin typeface="Arial" panose="020B0604020202020204" pitchFamily="34" charset="0"/>
                    <a:ea typeface="Maven Pro"/>
                    <a:cs typeface="Arial" panose="020B0604020202020204" pitchFamily="34" charset="0"/>
                    <a:sym typeface="Maven Pro"/>
                  </a:rPr>
                  <a:t> dung </a:t>
                </a:r>
                <a:r>
                  <a:rPr lang="en-US" sz="2250" dirty="0" err="1">
                    <a:solidFill>
                      <a:srgbClr val="FFFFFF"/>
                    </a:solidFill>
                    <a:latin typeface="Arial" panose="020B0604020202020204" pitchFamily="34" charset="0"/>
                    <a:ea typeface="Maven Pro"/>
                    <a:cs typeface="Arial" panose="020B0604020202020204" pitchFamily="34" charset="0"/>
                    <a:sym typeface="Maven Pro"/>
                  </a:rPr>
                  <a:t>của</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nó</a:t>
                </a:r>
                <a:r>
                  <a:rPr lang="en-US" sz="2250" dirty="0">
                    <a:solidFill>
                      <a:srgbClr val="FFFFFF"/>
                    </a:solidFill>
                    <a:latin typeface="Arial" panose="020B0604020202020204" pitchFamily="34" charset="0"/>
                    <a:ea typeface="Maven Pro"/>
                    <a:cs typeface="Arial" panose="020B0604020202020204" pitchFamily="34" charset="0"/>
                    <a:sym typeface="Maven Pro"/>
                  </a:rPr>
                  <a:t>.</a:t>
                </a:r>
              </a:p>
            </p:txBody>
          </p:sp>
        </p:grpSp>
      </p:grpSp>
      <p:grpSp>
        <p:nvGrpSpPr>
          <p:cNvPr id="22" name="Group 22"/>
          <p:cNvGrpSpPr/>
          <p:nvPr/>
        </p:nvGrpSpPr>
        <p:grpSpPr>
          <a:xfrm>
            <a:off x="3701176" y="6112188"/>
            <a:ext cx="13200934" cy="2230124"/>
            <a:chOff x="0" y="0"/>
            <a:chExt cx="17601246" cy="2973498"/>
          </a:xfrm>
        </p:grpSpPr>
        <p:sp>
          <p:nvSpPr>
            <p:cNvPr id="23" name="Freeform 23"/>
            <p:cNvSpPr/>
            <p:nvPr/>
          </p:nvSpPr>
          <p:spPr>
            <a:xfrm>
              <a:off x="0" y="0"/>
              <a:ext cx="17601183" cy="2973451"/>
            </a:xfrm>
            <a:custGeom>
              <a:avLst/>
              <a:gdLst/>
              <a:ahLst/>
              <a:cxnLst/>
              <a:rect l="l" t="t" r="r" b="b"/>
              <a:pathLst>
                <a:path w="17601183" h="2973451">
                  <a:moveTo>
                    <a:pt x="0" y="297307"/>
                  </a:moveTo>
                  <a:cubicBezTo>
                    <a:pt x="0" y="133096"/>
                    <a:pt x="133096" y="0"/>
                    <a:pt x="297307" y="0"/>
                  </a:cubicBezTo>
                  <a:lnTo>
                    <a:pt x="17303877" y="0"/>
                  </a:lnTo>
                  <a:cubicBezTo>
                    <a:pt x="17468087" y="0"/>
                    <a:pt x="17601183" y="133096"/>
                    <a:pt x="17601183" y="297307"/>
                  </a:cubicBezTo>
                  <a:lnTo>
                    <a:pt x="17601183" y="2676144"/>
                  </a:lnTo>
                  <a:cubicBezTo>
                    <a:pt x="17601183" y="2840355"/>
                    <a:pt x="17468087" y="2973451"/>
                    <a:pt x="17303877" y="2973451"/>
                  </a:cubicBezTo>
                  <a:lnTo>
                    <a:pt x="297307" y="2973451"/>
                  </a:lnTo>
                  <a:cubicBezTo>
                    <a:pt x="133096" y="2973451"/>
                    <a:pt x="0" y="2840355"/>
                    <a:pt x="0" y="2676144"/>
                  </a:cubicBezTo>
                  <a:close/>
                </a:path>
              </a:pathLst>
            </a:custGeom>
            <a:gradFill rotWithShape="1">
              <a:gsLst>
                <a:gs pos="0">
                  <a:srgbClr val="78AC78">
                    <a:alpha val="100000"/>
                  </a:srgbClr>
                </a:gs>
                <a:gs pos="100000">
                  <a:srgbClr val="4B9450">
                    <a:alpha val="100000"/>
                  </a:srgbClr>
                </a:gs>
              </a:gsLst>
              <a:lin ang="5400000"/>
            </a:gradFill>
          </p:spPr>
          <p:txBody>
            <a:bodyPr/>
            <a:lstStyle/>
            <a:p>
              <a:endParaRPr lang="en-US"/>
            </a:p>
          </p:txBody>
        </p:sp>
      </p:grpSp>
      <p:grpSp>
        <p:nvGrpSpPr>
          <p:cNvPr id="24" name="Group 24"/>
          <p:cNvGrpSpPr/>
          <p:nvPr/>
        </p:nvGrpSpPr>
        <p:grpSpPr>
          <a:xfrm>
            <a:off x="3759350" y="6170362"/>
            <a:ext cx="9305430" cy="2113776"/>
            <a:chOff x="0" y="0"/>
            <a:chExt cx="12407240" cy="2818368"/>
          </a:xfrm>
        </p:grpSpPr>
        <p:sp>
          <p:nvSpPr>
            <p:cNvPr id="25" name="Freeform 25"/>
            <p:cNvSpPr/>
            <p:nvPr/>
          </p:nvSpPr>
          <p:spPr>
            <a:xfrm>
              <a:off x="0" y="0"/>
              <a:ext cx="12407240" cy="2818368"/>
            </a:xfrm>
            <a:custGeom>
              <a:avLst/>
              <a:gdLst/>
              <a:ahLst/>
              <a:cxnLst/>
              <a:rect l="l" t="t" r="r" b="b"/>
              <a:pathLst>
                <a:path w="12407240" h="2818368">
                  <a:moveTo>
                    <a:pt x="0" y="0"/>
                  </a:moveTo>
                  <a:lnTo>
                    <a:pt x="12407240" y="0"/>
                  </a:lnTo>
                  <a:lnTo>
                    <a:pt x="12407240" y="2818368"/>
                  </a:lnTo>
                  <a:lnTo>
                    <a:pt x="0" y="28183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6" name="Group 26"/>
            <p:cNvGrpSpPr/>
            <p:nvPr/>
          </p:nvGrpSpPr>
          <p:grpSpPr>
            <a:xfrm>
              <a:off x="0" y="0"/>
              <a:ext cx="12407240" cy="2818368"/>
              <a:chOff x="0" y="0"/>
              <a:chExt cx="12407240" cy="2818368"/>
            </a:xfrm>
          </p:grpSpPr>
          <p:sp>
            <p:nvSpPr>
              <p:cNvPr id="27" name="Freeform 27"/>
              <p:cNvSpPr/>
              <p:nvPr/>
            </p:nvSpPr>
            <p:spPr>
              <a:xfrm>
                <a:off x="0" y="0"/>
                <a:ext cx="12407240" cy="2818368"/>
              </a:xfrm>
              <a:custGeom>
                <a:avLst/>
                <a:gdLst/>
                <a:ahLst/>
                <a:cxnLst/>
                <a:rect l="l" t="t" r="r" b="b"/>
                <a:pathLst>
                  <a:path w="12407240" h="2818368">
                    <a:moveTo>
                      <a:pt x="0" y="0"/>
                    </a:moveTo>
                    <a:lnTo>
                      <a:pt x="12407240" y="0"/>
                    </a:lnTo>
                    <a:lnTo>
                      <a:pt x="12407240" y="2818368"/>
                    </a:lnTo>
                    <a:lnTo>
                      <a:pt x="0" y="2818368"/>
                    </a:lnTo>
                    <a:close/>
                  </a:path>
                </a:pathLst>
              </a:custGeom>
              <a:solidFill>
                <a:srgbClr val="000000">
                  <a:alpha val="0"/>
                </a:srgbClr>
              </a:solidFill>
            </p:spPr>
            <p:txBody>
              <a:bodyPr/>
              <a:lstStyle/>
              <a:p>
                <a:endParaRPr lang="en-US"/>
              </a:p>
            </p:txBody>
          </p:sp>
          <p:sp>
            <p:nvSpPr>
              <p:cNvPr id="28" name="TextBox 28"/>
              <p:cNvSpPr txBox="1"/>
              <p:nvPr/>
            </p:nvSpPr>
            <p:spPr>
              <a:xfrm>
                <a:off x="0" y="-95250"/>
                <a:ext cx="12407240" cy="2913618"/>
              </a:xfrm>
              <a:prstGeom prst="rect">
                <a:avLst/>
              </a:prstGeom>
            </p:spPr>
            <p:txBody>
              <a:bodyPr lIns="0" tIns="0" rIns="0" bIns="0" rtlCol="0" anchor="ctr"/>
              <a:lstStyle/>
              <a:p>
                <a:pPr algn="l">
                  <a:lnSpc>
                    <a:spcPts val="4275"/>
                  </a:lnSpc>
                </a:pPr>
                <a:r>
                  <a:rPr lang="en-US" sz="2850" dirty="0" err="1">
                    <a:solidFill>
                      <a:srgbClr val="FFFFFF"/>
                    </a:solidFill>
                    <a:latin typeface="Arial" panose="020B0604020202020204" pitchFamily="34" charset="0"/>
                    <a:ea typeface="Maven Pro"/>
                    <a:cs typeface="Arial" panose="020B0604020202020204" pitchFamily="34" charset="0"/>
                    <a:sym typeface="Maven Pro"/>
                  </a:rPr>
                  <a:t>Viết</a:t>
                </a:r>
                <a:r>
                  <a:rPr lang="en-US" sz="2850" dirty="0">
                    <a:solidFill>
                      <a:srgbClr val="FFFFFF"/>
                    </a:solidFill>
                    <a:latin typeface="Arial" panose="020B0604020202020204" pitchFamily="34" charset="0"/>
                    <a:ea typeface="Maven Pro"/>
                    <a:cs typeface="Arial" panose="020B0604020202020204" pitchFamily="34" charset="0"/>
                    <a:sym typeface="Maven Pro"/>
                  </a:rPr>
                  <a:t> </a:t>
                </a:r>
                <a:r>
                  <a:rPr lang="en-US" sz="2850" dirty="0" err="1">
                    <a:solidFill>
                      <a:srgbClr val="FFFFFF"/>
                    </a:solidFill>
                    <a:latin typeface="Arial" panose="020B0604020202020204" pitchFamily="34" charset="0"/>
                    <a:ea typeface="Maven Pro"/>
                    <a:cs typeface="Arial" panose="020B0604020202020204" pitchFamily="34" charset="0"/>
                    <a:sym typeface="Maven Pro"/>
                  </a:rPr>
                  <a:t>câu</a:t>
                </a:r>
                <a:r>
                  <a:rPr lang="en-US" sz="2850" dirty="0">
                    <a:solidFill>
                      <a:srgbClr val="FFFFFF"/>
                    </a:solidFill>
                    <a:latin typeface="Arial" panose="020B0604020202020204" pitchFamily="34" charset="0"/>
                    <a:ea typeface="Maven Pro"/>
                    <a:cs typeface="Arial" panose="020B0604020202020204" pitchFamily="34" charset="0"/>
                    <a:sym typeface="Maven Pro"/>
                  </a:rPr>
                  <a:t> </a:t>
                </a:r>
                <a:r>
                  <a:rPr lang="en-US" sz="2850" dirty="0" err="1">
                    <a:solidFill>
                      <a:srgbClr val="FFFFFF"/>
                    </a:solidFill>
                    <a:latin typeface="Arial" panose="020B0604020202020204" pitchFamily="34" charset="0"/>
                    <a:ea typeface="Maven Pro"/>
                    <a:cs typeface="Arial" panose="020B0604020202020204" pitchFamily="34" charset="0"/>
                    <a:sym typeface="Maven Pro"/>
                  </a:rPr>
                  <a:t>lệnh</a:t>
                </a:r>
                <a:r>
                  <a:rPr lang="en-US" sz="2850" dirty="0">
                    <a:solidFill>
                      <a:srgbClr val="FFFFFF"/>
                    </a:solidFill>
                    <a:latin typeface="Arial" panose="020B0604020202020204" pitchFamily="34" charset="0"/>
                    <a:ea typeface="Maven Pro"/>
                    <a:cs typeface="Arial" panose="020B0604020202020204" pitchFamily="34" charset="0"/>
                    <a:sym typeface="Maven Pro"/>
                  </a:rPr>
                  <a:t>:</a:t>
                </a:r>
              </a:p>
              <a:p>
                <a:pPr marL="407194" lvl="2" indent="-135731" algn="l">
                  <a:lnSpc>
                    <a:spcPts val="3375"/>
                  </a:lnSpc>
                  <a:buFont typeface="Arial"/>
                  <a:buChar char="⚬"/>
                </a:pPr>
                <a:r>
                  <a:rPr lang="en-US" sz="2250" dirty="0" err="1">
                    <a:solidFill>
                      <a:srgbClr val="FFFFFF"/>
                    </a:solidFill>
                    <a:latin typeface="Arial" panose="020B0604020202020204" pitchFamily="34" charset="0"/>
                    <a:ea typeface="Maven Pro"/>
                    <a:cs typeface="Arial" panose="020B0604020202020204" pitchFamily="34" charset="0"/>
                    <a:sym typeface="Maven Pro"/>
                  </a:rPr>
                  <a:t>Từ</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dữ</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liệu</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đã</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gửi</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hãy</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lập</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một</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bảng</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có</a:t>
                </a:r>
                <a:r>
                  <a:rPr lang="en-US" sz="2250" dirty="0">
                    <a:solidFill>
                      <a:srgbClr val="FFFFFF"/>
                    </a:solidFill>
                    <a:latin typeface="Arial" panose="020B0604020202020204" pitchFamily="34" charset="0"/>
                    <a:ea typeface="Maven Pro"/>
                    <a:cs typeface="Arial" panose="020B0604020202020204" pitchFamily="34" charset="0"/>
                    <a:sym typeface="Maven Pro"/>
                  </a:rPr>
                  <a:t> 3 </a:t>
                </a:r>
                <a:r>
                  <a:rPr lang="en-US" sz="2250" dirty="0" err="1">
                    <a:solidFill>
                      <a:srgbClr val="FFFFFF"/>
                    </a:solidFill>
                    <a:latin typeface="Arial" panose="020B0604020202020204" pitchFamily="34" charset="0"/>
                    <a:ea typeface="Maven Pro"/>
                    <a:cs typeface="Arial" panose="020B0604020202020204" pitchFamily="34" charset="0"/>
                    <a:sym typeface="Maven Pro"/>
                  </a:rPr>
                  <a:t>cột</a:t>
                </a:r>
                <a:r>
                  <a:rPr lang="en-US" sz="2250" dirty="0">
                    <a:solidFill>
                      <a:srgbClr val="FFFFFF"/>
                    </a:solidFill>
                    <a:latin typeface="Arial" panose="020B0604020202020204" pitchFamily="34" charset="0"/>
                    <a:ea typeface="Maven Pro"/>
                    <a:cs typeface="Arial" panose="020B0604020202020204" pitchFamily="34" charset="0"/>
                    <a:sym typeface="Maven Pro"/>
                  </a:rPr>
                  <a:t>: (1) </a:t>
                </a:r>
                <a:r>
                  <a:rPr lang="en-US" sz="2250" dirty="0" err="1">
                    <a:solidFill>
                      <a:srgbClr val="FFFFFF"/>
                    </a:solidFill>
                    <a:latin typeface="Arial" panose="020B0604020202020204" pitchFamily="34" charset="0"/>
                    <a:ea typeface="Maven Pro"/>
                    <a:cs typeface="Arial" panose="020B0604020202020204" pitchFamily="34" charset="0"/>
                    <a:sym typeface="Maven Pro"/>
                  </a:rPr>
                  <a:t>Số</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thứ</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tự</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bài</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học</a:t>
                </a:r>
                <a:r>
                  <a:rPr lang="en-US" sz="2250" dirty="0">
                    <a:solidFill>
                      <a:srgbClr val="FFFFFF"/>
                    </a:solidFill>
                    <a:latin typeface="Arial" panose="020B0604020202020204" pitchFamily="34" charset="0"/>
                    <a:ea typeface="Maven Pro"/>
                    <a:cs typeface="Arial" panose="020B0604020202020204" pitchFamily="34" charset="0"/>
                    <a:sym typeface="Maven Pro"/>
                  </a:rPr>
                  <a:t>, (2) </a:t>
                </a:r>
                <a:r>
                  <a:rPr lang="en-US" sz="2250" dirty="0" err="1">
                    <a:solidFill>
                      <a:srgbClr val="FFFFFF"/>
                    </a:solidFill>
                    <a:latin typeface="Arial" panose="020B0604020202020204" pitchFamily="34" charset="0"/>
                    <a:ea typeface="Maven Pro"/>
                    <a:cs typeface="Arial" panose="020B0604020202020204" pitchFamily="34" charset="0"/>
                    <a:sym typeface="Maven Pro"/>
                  </a:rPr>
                  <a:t>Tên</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bài</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học</a:t>
                </a:r>
                <a:r>
                  <a:rPr lang="en-US" sz="2250" dirty="0">
                    <a:solidFill>
                      <a:srgbClr val="FFFFFF"/>
                    </a:solidFill>
                    <a:latin typeface="Arial" panose="020B0604020202020204" pitchFamily="34" charset="0"/>
                    <a:ea typeface="Maven Pro"/>
                    <a:cs typeface="Arial" panose="020B0604020202020204" pitchFamily="34" charset="0"/>
                    <a:sym typeface="Maven Pro"/>
                  </a:rPr>
                  <a:t>, (3) </a:t>
                </a:r>
                <a:r>
                  <a:rPr lang="en-US" sz="2250" dirty="0" err="1">
                    <a:solidFill>
                      <a:srgbClr val="FFFFFF"/>
                    </a:solidFill>
                    <a:latin typeface="Arial" panose="020B0604020202020204" pitchFamily="34" charset="0"/>
                    <a:ea typeface="Maven Pro"/>
                    <a:cs typeface="Arial" panose="020B0604020202020204" pitchFamily="34" charset="0"/>
                    <a:sym typeface="Maven Pro"/>
                  </a:rPr>
                  <a:t>Yêu</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cầu</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cần</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đạt</a:t>
                </a:r>
                <a:r>
                  <a:rPr lang="en-US" sz="2250" dirty="0">
                    <a:solidFill>
                      <a:srgbClr val="FFFFFF"/>
                    </a:solidFill>
                    <a:latin typeface="Arial" panose="020B0604020202020204" pitchFamily="34" charset="0"/>
                    <a:ea typeface="Maven Pro"/>
                    <a:cs typeface="Arial" panose="020B0604020202020204" pitchFamily="34" charset="0"/>
                    <a:sym typeface="Maven Pro"/>
                  </a:rPr>
                  <a:t>. Các </a:t>
                </a:r>
                <a:r>
                  <a:rPr lang="en-US" sz="2250" dirty="0" err="1">
                    <a:solidFill>
                      <a:srgbClr val="FFFFFF"/>
                    </a:solidFill>
                    <a:latin typeface="Arial" panose="020B0604020202020204" pitchFamily="34" charset="0"/>
                    <a:ea typeface="Maven Pro"/>
                    <a:cs typeface="Arial" panose="020B0604020202020204" pitchFamily="34" charset="0"/>
                    <a:sym typeface="Maven Pro"/>
                  </a:rPr>
                  <a:t>bài</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học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được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nhóm</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theo</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từng</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chủ</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đề</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mỗi</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tên</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chủ</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đề</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nằm</a:t>
                </a:r>
                <a:r>
                  <a:rPr lang="en-US" sz="2250" dirty="0">
                    <a:solidFill>
                      <a:srgbClr val="FFFFFF"/>
                    </a:solidFill>
                    <a:latin typeface="Arial" panose="020B0604020202020204" pitchFamily="34" charset="0"/>
                    <a:ea typeface="Maven Pro"/>
                    <a:cs typeface="Arial" panose="020B0604020202020204" pitchFamily="34" charset="0"/>
                    <a:sym typeface="Maven Pro"/>
                  </a:rPr>
                  <a:t> ở </a:t>
                </a:r>
                <a:r>
                  <a:rPr lang="en-US" sz="2250" dirty="0" err="1">
                    <a:solidFill>
                      <a:srgbClr val="FFFFFF"/>
                    </a:solidFill>
                    <a:latin typeface="Arial" panose="020B0604020202020204" pitchFamily="34" charset="0"/>
                    <a:ea typeface="Maven Pro"/>
                    <a:cs typeface="Arial" panose="020B0604020202020204" pitchFamily="34" charset="0"/>
                    <a:sym typeface="Maven Pro"/>
                  </a:rPr>
                  <a:t>dòng</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riêng</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phía</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trước</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không</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đánh</a:t>
                </a:r>
                <a:r>
                  <a:rPr lang="en-US" sz="2250" dirty="0">
                    <a:solidFill>
                      <a:srgbClr val="FFFFFF"/>
                    </a:solidFill>
                    <a:latin typeface="Arial" panose="020B0604020202020204" pitchFamily="34" charset="0"/>
                    <a:ea typeface="Maven Pro"/>
                    <a:cs typeface="Arial" panose="020B0604020202020204" pitchFamily="34" charset="0"/>
                    <a:sym typeface="Maven Pro"/>
                  </a:rPr>
                  <a:t> </a:t>
                </a:r>
                <a:r>
                  <a:rPr lang="en-US" sz="2250" dirty="0" err="1">
                    <a:solidFill>
                      <a:srgbClr val="FFFFFF"/>
                    </a:solidFill>
                    <a:latin typeface="Arial" panose="020B0604020202020204" pitchFamily="34" charset="0"/>
                    <a:ea typeface="Maven Pro"/>
                    <a:cs typeface="Arial" panose="020B0604020202020204" pitchFamily="34" charset="0"/>
                    <a:sym typeface="Maven Pro"/>
                  </a:rPr>
                  <a:t>số</a:t>
                </a:r>
                <a:r>
                  <a:rPr lang="en-US" sz="2250" dirty="0">
                    <a:solidFill>
                      <a:srgbClr val="FFFFFF"/>
                    </a:solidFill>
                    <a:latin typeface="Arial" panose="020B0604020202020204" pitchFamily="34" charset="0"/>
                    <a:ea typeface="Maven Pro"/>
                    <a:cs typeface="Arial" panose="020B0604020202020204" pitchFamily="34" charset="0"/>
                    <a:sym typeface="Maven Pro"/>
                  </a:rPr>
                  <a:t>.</a:t>
                </a:r>
              </a:p>
            </p:txBody>
          </p:sp>
        </p:grpSp>
      </p:grpSp>
      <p:grpSp>
        <p:nvGrpSpPr>
          <p:cNvPr id="29" name="Group 29"/>
          <p:cNvGrpSpPr/>
          <p:nvPr/>
        </p:nvGrpSpPr>
        <p:grpSpPr>
          <a:xfrm>
            <a:off x="13115810" y="5132462"/>
            <a:ext cx="1463868" cy="1463868"/>
            <a:chOff x="0" y="0"/>
            <a:chExt cx="1951824" cy="1951824"/>
          </a:xfrm>
        </p:grpSpPr>
        <p:sp>
          <p:nvSpPr>
            <p:cNvPr id="30" name="Freeform 30"/>
            <p:cNvSpPr/>
            <p:nvPr/>
          </p:nvSpPr>
          <p:spPr>
            <a:xfrm>
              <a:off x="9525" y="9525"/>
              <a:ext cx="1932686" cy="1932813"/>
            </a:xfrm>
            <a:custGeom>
              <a:avLst/>
              <a:gdLst/>
              <a:ahLst/>
              <a:cxnLst/>
              <a:rect l="l" t="t" r="r" b="b"/>
              <a:pathLst>
                <a:path w="1932686" h="1932813">
                  <a:moveTo>
                    <a:pt x="0" y="1062990"/>
                  </a:moveTo>
                  <a:lnTo>
                    <a:pt x="434848" y="1062990"/>
                  </a:lnTo>
                  <a:lnTo>
                    <a:pt x="434848" y="0"/>
                  </a:lnTo>
                  <a:lnTo>
                    <a:pt x="1497838" y="0"/>
                  </a:lnTo>
                  <a:lnTo>
                    <a:pt x="1497838" y="1062990"/>
                  </a:lnTo>
                  <a:lnTo>
                    <a:pt x="1932686" y="1062990"/>
                  </a:lnTo>
                  <a:lnTo>
                    <a:pt x="966343" y="1932813"/>
                  </a:lnTo>
                  <a:close/>
                </a:path>
              </a:pathLst>
            </a:custGeom>
            <a:solidFill>
              <a:srgbClr val="F3D8CC">
                <a:alpha val="80784"/>
              </a:srgbClr>
            </a:solidFill>
          </p:spPr>
          <p:txBody>
            <a:bodyPr/>
            <a:lstStyle/>
            <a:p>
              <a:endParaRPr lang="en-US"/>
            </a:p>
          </p:txBody>
        </p:sp>
        <p:sp>
          <p:nvSpPr>
            <p:cNvPr id="31" name="Freeform 31"/>
            <p:cNvSpPr/>
            <p:nvPr/>
          </p:nvSpPr>
          <p:spPr>
            <a:xfrm>
              <a:off x="-762" y="0"/>
              <a:ext cx="1953260" cy="1952625"/>
            </a:xfrm>
            <a:custGeom>
              <a:avLst/>
              <a:gdLst/>
              <a:ahLst/>
              <a:cxnLst/>
              <a:rect l="l" t="t" r="r" b="b"/>
              <a:pathLst>
                <a:path w="1953260" h="1952625">
                  <a:moveTo>
                    <a:pt x="10287" y="1062990"/>
                  </a:moveTo>
                  <a:lnTo>
                    <a:pt x="445135" y="1062990"/>
                  </a:lnTo>
                  <a:lnTo>
                    <a:pt x="445135" y="1072515"/>
                  </a:lnTo>
                  <a:lnTo>
                    <a:pt x="435610" y="1072515"/>
                  </a:lnTo>
                  <a:lnTo>
                    <a:pt x="435610" y="9525"/>
                  </a:lnTo>
                  <a:cubicBezTo>
                    <a:pt x="435610" y="4318"/>
                    <a:pt x="439928" y="0"/>
                    <a:pt x="445135" y="0"/>
                  </a:cubicBezTo>
                  <a:lnTo>
                    <a:pt x="1508125" y="0"/>
                  </a:lnTo>
                  <a:cubicBezTo>
                    <a:pt x="1513332" y="0"/>
                    <a:pt x="1517650" y="4318"/>
                    <a:pt x="1517650" y="9525"/>
                  </a:cubicBezTo>
                  <a:lnTo>
                    <a:pt x="1517650" y="1072515"/>
                  </a:lnTo>
                  <a:lnTo>
                    <a:pt x="1508125" y="1072515"/>
                  </a:lnTo>
                  <a:lnTo>
                    <a:pt x="1508125" y="1062990"/>
                  </a:lnTo>
                  <a:lnTo>
                    <a:pt x="1942973" y="1062990"/>
                  </a:lnTo>
                  <a:cubicBezTo>
                    <a:pt x="1946910" y="1062990"/>
                    <a:pt x="1950466" y="1065403"/>
                    <a:pt x="1951863" y="1069086"/>
                  </a:cubicBezTo>
                  <a:cubicBezTo>
                    <a:pt x="1953260" y="1072769"/>
                    <a:pt x="1952244" y="1076960"/>
                    <a:pt x="1949323" y="1079627"/>
                  </a:cubicBezTo>
                  <a:lnTo>
                    <a:pt x="983107" y="1949323"/>
                  </a:lnTo>
                  <a:cubicBezTo>
                    <a:pt x="979424" y="1952625"/>
                    <a:pt x="973963" y="1952625"/>
                    <a:pt x="970407" y="1949323"/>
                  </a:cubicBezTo>
                  <a:lnTo>
                    <a:pt x="3937" y="1079627"/>
                  </a:lnTo>
                  <a:cubicBezTo>
                    <a:pt x="1016" y="1076960"/>
                    <a:pt x="0" y="1072769"/>
                    <a:pt x="1397" y="1069086"/>
                  </a:cubicBezTo>
                  <a:cubicBezTo>
                    <a:pt x="2794" y="1065403"/>
                    <a:pt x="6350" y="1062990"/>
                    <a:pt x="10287" y="1062990"/>
                  </a:cubicBezTo>
                  <a:moveTo>
                    <a:pt x="10287" y="1082040"/>
                  </a:moveTo>
                  <a:lnTo>
                    <a:pt x="10287" y="1072515"/>
                  </a:lnTo>
                  <a:lnTo>
                    <a:pt x="16637" y="1065403"/>
                  </a:lnTo>
                  <a:lnTo>
                    <a:pt x="982980" y="1935099"/>
                  </a:lnTo>
                  <a:lnTo>
                    <a:pt x="976630" y="1942211"/>
                  </a:lnTo>
                  <a:lnTo>
                    <a:pt x="970280" y="1935099"/>
                  </a:lnTo>
                  <a:lnTo>
                    <a:pt x="1936750" y="1065530"/>
                  </a:lnTo>
                  <a:lnTo>
                    <a:pt x="1943100" y="1072642"/>
                  </a:lnTo>
                  <a:lnTo>
                    <a:pt x="1943100" y="1082167"/>
                  </a:lnTo>
                  <a:lnTo>
                    <a:pt x="1508125" y="1082167"/>
                  </a:lnTo>
                  <a:cubicBezTo>
                    <a:pt x="1502918" y="1082167"/>
                    <a:pt x="1498600" y="1077849"/>
                    <a:pt x="1498600" y="1072642"/>
                  </a:cubicBezTo>
                  <a:lnTo>
                    <a:pt x="1498600" y="9525"/>
                  </a:lnTo>
                  <a:lnTo>
                    <a:pt x="1508125" y="9525"/>
                  </a:lnTo>
                  <a:lnTo>
                    <a:pt x="1508125" y="19050"/>
                  </a:lnTo>
                  <a:lnTo>
                    <a:pt x="445135" y="19050"/>
                  </a:lnTo>
                  <a:lnTo>
                    <a:pt x="445135" y="9525"/>
                  </a:lnTo>
                  <a:lnTo>
                    <a:pt x="454660" y="9525"/>
                  </a:lnTo>
                  <a:lnTo>
                    <a:pt x="454660" y="1072515"/>
                  </a:lnTo>
                  <a:cubicBezTo>
                    <a:pt x="454660" y="1077722"/>
                    <a:pt x="450342" y="1082040"/>
                    <a:pt x="445135" y="1082040"/>
                  </a:cubicBezTo>
                  <a:lnTo>
                    <a:pt x="10287" y="1082040"/>
                  </a:lnTo>
                  <a:close/>
                </a:path>
              </a:pathLst>
            </a:custGeom>
            <a:solidFill>
              <a:srgbClr val="F3D8CC">
                <a:alpha val="80784"/>
              </a:srgbClr>
            </a:solidFill>
          </p:spPr>
          <p:txBody>
            <a:bodyPr/>
            <a:lstStyle/>
            <a:p>
              <a:endParaRPr lang="en-US"/>
            </a:p>
          </p:txBody>
        </p:sp>
      </p:grpSp>
    </p:spTree>
    <p:extLst>
      <p:ext uri="{BB962C8B-B14F-4D97-AF65-F5344CB8AC3E}">
        <p14:creationId xmlns:p14="http://schemas.microsoft.com/office/powerpoint/2010/main" val="101375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0832" y="-1179"/>
            <a:ext cx="3535011" cy="10281059"/>
          </a:xfrm>
          <a:custGeom>
            <a:avLst/>
            <a:gdLst/>
            <a:ahLst/>
            <a:cxnLst/>
            <a:rect l="l" t="t" r="r" b="b"/>
            <a:pathLst>
              <a:path w="3535011" h="10281059">
                <a:moveTo>
                  <a:pt x="0" y="0"/>
                </a:moveTo>
                <a:lnTo>
                  <a:pt x="3535011" y="0"/>
                </a:lnTo>
                <a:lnTo>
                  <a:pt x="3535011" y="10281059"/>
                </a:lnTo>
                <a:lnTo>
                  <a:pt x="0" y="102810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grpSp>
        <p:nvGrpSpPr>
          <p:cNvPr id="7" name="Group 7"/>
          <p:cNvGrpSpPr>
            <a:grpSpLocks noChangeAspect="1"/>
          </p:cNvGrpSpPr>
          <p:nvPr/>
        </p:nvGrpSpPr>
        <p:grpSpPr>
          <a:xfrm>
            <a:off x="0" y="1"/>
            <a:ext cx="18288000" cy="10287000"/>
            <a:chOff x="0" y="0"/>
            <a:chExt cx="24384000" cy="13716000"/>
          </a:xfrm>
        </p:grpSpPr>
        <p:sp>
          <p:nvSpPr>
            <p:cNvPr id="8" name="Freeform 8" descr="C:\Users\James\Desktop\msft\Berlin\build Assets\hashOverlaySD-FullResolve.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8">
                <a:alphaModFix amt="9999"/>
              </a:blip>
              <a:stretch>
                <a:fillRect b="-33333"/>
              </a:stretch>
            </a:blipFill>
          </p:spPr>
          <p:txBody>
            <a:bodyPr/>
            <a:lstStyle/>
            <a:p>
              <a:endParaRPr lang="en-US"/>
            </a:p>
          </p:txBody>
        </p:sp>
      </p:grpSp>
      <p:sp>
        <p:nvSpPr>
          <p:cNvPr id="14" name="TextBox 14"/>
          <p:cNvSpPr txBox="1"/>
          <p:nvPr/>
        </p:nvSpPr>
        <p:spPr>
          <a:xfrm>
            <a:off x="2511830" y="1071562"/>
            <a:ext cx="15347762" cy="782907"/>
          </a:xfrm>
          <a:prstGeom prst="rect">
            <a:avLst/>
          </a:prstGeom>
        </p:spPr>
        <p:txBody>
          <a:bodyPr lIns="0" tIns="0" rIns="0" bIns="0" rtlCol="0" anchor="t">
            <a:spAutoFit/>
          </a:bodyPr>
          <a:lstStyle/>
          <a:p>
            <a:pPr algn="l">
              <a:lnSpc>
                <a:spcPts val="6480"/>
              </a:lnSpc>
            </a:pPr>
            <a:r>
              <a:rPr lang="en-US" sz="5400" dirty="0" err="1">
                <a:solidFill>
                  <a:srgbClr val="FF0000"/>
                </a:solidFill>
                <a:latin typeface="Maven Pro"/>
                <a:ea typeface="Maven Pro"/>
                <a:cs typeface="Maven Pro"/>
                <a:sym typeface="Maven Pro"/>
              </a:rPr>
              <a:t>Bước</a:t>
            </a:r>
            <a:r>
              <a:rPr lang="en-US" sz="5400" dirty="0">
                <a:solidFill>
                  <a:srgbClr val="FF0000"/>
                </a:solidFill>
                <a:latin typeface="Maven Pro"/>
                <a:ea typeface="Maven Pro"/>
                <a:cs typeface="Maven Pro"/>
                <a:sym typeface="Maven Pro"/>
              </a:rPr>
              <a:t> 3: </a:t>
            </a:r>
            <a:r>
              <a:rPr lang="en-US" sz="5400" dirty="0" err="1">
                <a:solidFill>
                  <a:srgbClr val="FF0000"/>
                </a:solidFill>
                <a:latin typeface="Maven Pro"/>
                <a:ea typeface="Maven Pro"/>
                <a:cs typeface="Maven Pro"/>
                <a:sym typeface="Maven Pro"/>
              </a:rPr>
              <a:t>Rà</a:t>
            </a:r>
            <a:r>
              <a:rPr lang="en-US" sz="5400" dirty="0">
                <a:solidFill>
                  <a:srgbClr val="FF0000"/>
                </a:solidFill>
                <a:latin typeface="Maven Pro"/>
                <a:ea typeface="Maven Pro"/>
                <a:cs typeface="Maven Pro"/>
                <a:sym typeface="Maven Pro"/>
              </a:rPr>
              <a:t> </a:t>
            </a:r>
            <a:r>
              <a:rPr lang="en-US" sz="5400" dirty="0" err="1">
                <a:solidFill>
                  <a:srgbClr val="FF0000"/>
                </a:solidFill>
                <a:latin typeface="Maven Pro"/>
                <a:ea typeface="Maven Pro"/>
                <a:cs typeface="Maven Pro"/>
                <a:sym typeface="Maven Pro"/>
              </a:rPr>
              <a:t>soát</a:t>
            </a:r>
            <a:r>
              <a:rPr lang="en-US" sz="5400" dirty="0">
                <a:solidFill>
                  <a:srgbClr val="FF0000"/>
                </a:solidFill>
                <a:latin typeface="Maven Pro"/>
                <a:ea typeface="Maven Pro"/>
                <a:cs typeface="Maven Pro"/>
                <a:sym typeface="Maven Pro"/>
              </a:rPr>
              <a:t> </a:t>
            </a:r>
            <a:r>
              <a:rPr lang="en-US" sz="5400" dirty="0" err="1">
                <a:solidFill>
                  <a:srgbClr val="FF0000"/>
                </a:solidFill>
                <a:latin typeface="Maven Pro"/>
                <a:ea typeface="Maven Pro"/>
                <a:cs typeface="Maven Pro"/>
                <a:sym typeface="Maven Pro"/>
              </a:rPr>
              <a:t>phản</a:t>
            </a:r>
            <a:r>
              <a:rPr lang="en-US" sz="5400" dirty="0">
                <a:solidFill>
                  <a:srgbClr val="FF0000"/>
                </a:solidFill>
                <a:latin typeface="Maven Pro"/>
                <a:ea typeface="Maven Pro"/>
                <a:cs typeface="Maven Pro"/>
                <a:sym typeface="Maven Pro"/>
              </a:rPr>
              <a:t> </a:t>
            </a:r>
            <a:r>
              <a:rPr lang="en-US" sz="5400" dirty="0" err="1">
                <a:solidFill>
                  <a:srgbClr val="FF0000"/>
                </a:solidFill>
                <a:latin typeface="Maven Pro"/>
                <a:ea typeface="Maven Pro"/>
                <a:cs typeface="Maven Pro"/>
                <a:sym typeface="Maven Pro"/>
              </a:rPr>
              <a:t>hồi</a:t>
            </a:r>
            <a:r>
              <a:rPr lang="en-US" sz="5400" dirty="0">
                <a:solidFill>
                  <a:srgbClr val="FF0000"/>
                </a:solidFill>
                <a:latin typeface="Maven Pro"/>
                <a:ea typeface="Maven Pro"/>
                <a:cs typeface="Maven Pro"/>
                <a:sym typeface="Maven Pro"/>
              </a:rPr>
              <a:t> </a:t>
            </a:r>
            <a:r>
              <a:rPr lang="en-US" sz="5400" dirty="0" err="1">
                <a:solidFill>
                  <a:srgbClr val="FF0000"/>
                </a:solidFill>
                <a:latin typeface="Maven Pro"/>
                <a:ea typeface="Maven Pro"/>
                <a:cs typeface="Maven Pro"/>
                <a:sym typeface="Maven Pro"/>
              </a:rPr>
              <a:t>của</a:t>
            </a:r>
            <a:r>
              <a:rPr lang="en-US" sz="5400" dirty="0">
                <a:solidFill>
                  <a:srgbClr val="FF0000"/>
                </a:solidFill>
                <a:latin typeface="Maven Pro"/>
                <a:ea typeface="Maven Pro"/>
                <a:cs typeface="Maven Pro"/>
                <a:sym typeface="Maven Pro"/>
              </a:rPr>
              <a:t> AI </a:t>
            </a:r>
            <a:r>
              <a:rPr lang="en-US" sz="5400" dirty="0" err="1">
                <a:solidFill>
                  <a:srgbClr val="FF0000"/>
                </a:solidFill>
                <a:latin typeface="Maven Pro"/>
                <a:ea typeface="Maven Pro"/>
                <a:cs typeface="Maven Pro"/>
                <a:sym typeface="Maven Pro"/>
              </a:rPr>
              <a:t>và</a:t>
            </a:r>
            <a:r>
              <a:rPr lang="en-US" sz="5400" dirty="0">
                <a:solidFill>
                  <a:srgbClr val="FF0000"/>
                </a:solidFill>
                <a:latin typeface="Maven Pro"/>
                <a:ea typeface="Maven Pro"/>
                <a:cs typeface="Maven Pro"/>
                <a:sym typeface="Maven Pro"/>
              </a:rPr>
              <a:t> </a:t>
            </a:r>
            <a:r>
              <a:rPr lang="en-US" sz="5400" dirty="0" err="1">
                <a:solidFill>
                  <a:srgbClr val="FF0000"/>
                </a:solidFill>
                <a:latin typeface="Maven Pro"/>
                <a:ea typeface="Maven Pro"/>
                <a:cs typeface="Maven Pro"/>
                <a:sym typeface="Maven Pro"/>
              </a:rPr>
              <a:t>chỉnh</a:t>
            </a:r>
            <a:r>
              <a:rPr lang="en-US" sz="5400" dirty="0">
                <a:solidFill>
                  <a:srgbClr val="FF0000"/>
                </a:solidFill>
                <a:latin typeface="Maven Pro"/>
                <a:ea typeface="Maven Pro"/>
                <a:cs typeface="Maven Pro"/>
                <a:sym typeface="Maven Pro"/>
              </a:rPr>
              <a:t> </a:t>
            </a:r>
            <a:r>
              <a:rPr lang="en-US" sz="5400" dirty="0" err="1">
                <a:solidFill>
                  <a:srgbClr val="FF0000"/>
                </a:solidFill>
                <a:latin typeface="Maven Pro"/>
                <a:ea typeface="Maven Pro"/>
                <a:cs typeface="Maven Pro"/>
                <a:sym typeface="Maven Pro"/>
              </a:rPr>
              <a:t>sửa</a:t>
            </a:r>
            <a:endParaRPr lang="en-US" sz="5400" dirty="0">
              <a:solidFill>
                <a:srgbClr val="FF0000"/>
              </a:solidFill>
              <a:latin typeface="Maven Pro"/>
              <a:ea typeface="Maven Pro"/>
              <a:cs typeface="Maven Pro"/>
              <a:sym typeface="Maven Pro"/>
            </a:endParaRPr>
          </a:p>
        </p:txBody>
      </p:sp>
      <p:grpSp>
        <p:nvGrpSpPr>
          <p:cNvPr id="15" name="Group 15"/>
          <p:cNvGrpSpPr>
            <a:grpSpLocks noChangeAspect="1"/>
          </p:cNvGrpSpPr>
          <p:nvPr/>
        </p:nvGrpSpPr>
        <p:grpSpPr>
          <a:xfrm>
            <a:off x="1808337" y="2803638"/>
            <a:ext cx="7535636" cy="5525520"/>
            <a:chOff x="0" y="0"/>
            <a:chExt cx="10047514" cy="7367360"/>
          </a:xfrm>
        </p:grpSpPr>
        <p:sp>
          <p:nvSpPr>
            <p:cNvPr id="16" name="Freeform 16" descr="A screenshot of a computer  AI-generated content may be incorrect."/>
            <p:cNvSpPr/>
            <p:nvPr/>
          </p:nvSpPr>
          <p:spPr>
            <a:xfrm>
              <a:off x="0" y="0"/>
              <a:ext cx="10047478" cy="7367397"/>
            </a:xfrm>
            <a:custGeom>
              <a:avLst/>
              <a:gdLst/>
              <a:ahLst/>
              <a:cxnLst/>
              <a:rect l="l" t="t" r="r" b="b"/>
              <a:pathLst>
                <a:path w="10047478" h="7367397">
                  <a:moveTo>
                    <a:pt x="0" y="0"/>
                  </a:moveTo>
                  <a:lnTo>
                    <a:pt x="10047478" y="0"/>
                  </a:lnTo>
                  <a:lnTo>
                    <a:pt x="10047478" y="7367397"/>
                  </a:lnTo>
                  <a:lnTo>
                    <a:pt x="0" y="7367397"/>
                  </a:lnTo>
                  <a:lnTo>
                    <a:pt x="0" y="0"/>
                  </a:lnTo>
                  <a:close/>
                </a:path>
              </a:pathLst>
            </a:custGeom>
            <a:blipFill>
              <a:blip r:embed="rId9"/>
              <a:stretch>
                <a:fillRect l="-4202" r="-5784" b="1"/>
              </a:stretch>
            </a:blipFill>
          </p:spPr>
          <p:txBody>
            <a:bodyPr/>
            <a:lstStyle/>
            <a:p>
              <a:endParaRPr lang="en-US"/>
            </a:p>
          </p:txBody>
        </p:sp>
      </p:grpSp>
      <p:sp>
        <p:nvSpPr>
          <p:cNvPr id="17" name="TextBox 17"/>
          <p:cNvSpPr txBox="1"/>
          <p:nvPr/>
        </p:nvSpPr>
        <p:spPr>
          <a:xfrm>
            <a:off x="9525000" y="3390900"/>
            <a:ext cx="7342410" cy="4320540"/>
          </a:xfrm>
          <a:prstGeom prst="rect">
            <a:avLst/>
          </a:prstGeom>
        </p:spPr>
        <p:txBody>
          <a:bodyPr lIns="0" tIns="0" rIns="0" bIns="0" rtlCol="0" anchor="t">
            <a:spAutoFit/>
          </a:bodyPr>
          <a:lstStyle/>
          <a:p>
            <a:pPr marL="488632" lvl="1" indent="-244316" algn="l">
              <a:lnSpc>
                <a:spcPct val="130000"/>
              </a:lnSpc>
              <a:buFont typeface="Arial"/>
              <a:buChar char="•"/>
            </a:pPr>
            <a:r>
              <a:rPr lang="en-US" sz="2700" b="1" dirty="0" err="1">
                <a:solidFill>
                  <a:srgbClr val="404040"/>
                </a:solidFill>
                <a:latin typeface="Arial" panose="020B0604020202020204" pitchFamily="34" charset="0"/>
                <a:ea typeface="Maven Pro Bold"/>
                <a:cs typeface="Arial" panose="020B0604020202020204" pitchFamily="34" charset="0"/>
                <a:sym typeface="Maven Pro Bold"/>
              </a:rPr>
              <a:t>Bổ</a:t>
            </a:r>
            <a:r>
              <a:rPr lang="en-US" sz="2700" b="1" dirty="0">
                <a:solidFill>
                  <a:srgbClr val="404040"/>
                </a:solidFill>
                <a:latin typeface="Arial" panose="020B0604020202020204" pitchFamily="34" charset="0"/>
                <a:ea typeface="Maven Pro Bold"/>
                <a:cs typeface="Arial" panose="020B0604020202020204" pitchFamily="34" charset="0"/>
                <a:sym typeface="Maven Pro Bold"/>
              </a:rPr>
              <a:t> sung </a:t>
            </a:r>
            <a:r>
              <a:rPr lang="en-US" sz="2700" b="1" dirty="0" err="1">
                <a:solidFill>
                  <a:srgbClr val="404040"/>
                </a:solidFill>
                <a:latin typeface="Arial" panose="020B0604020202020204" pitchFamily="34" charset="0"/>
                <a:ea typeface="Maven Pro Bold"/>
                <a:cs typeface="Arial" panose="020B0604020202020204" pitchFamily="34" charset="0"/>
                <a:sym typeface="Maven Pro Bold"/>
              </a:rPr>
              <a:t>câu</a:t>
            </a:r>
            <a:r>
              <a:rPr lang="en-US" sz="2700" b="1" dirty="0">
                <a:solidFill>
                  <a:srgbClr val="404040"/>
                </a:solidFill>
                <a:latin typeface="Arial" panose="020B0604020202020204" pitchFamily="34" charset="0"/>
                <a:ea typeface="Maven Pro Bold"/>
                <a:cs typeface="Arial" panose="020B0604020202020204" pitchFamily="34" charset="0"/>
                <a:sym typeface="Maven Pro Bold"/>
              </a:rPr>
              <a:t> </a:t>
            </a:r>
            <a:r>
              <a:rPr lang="en-US" sz="2700" b="1" dirty="0" err="1">
                <a:solidFill>
                  <a:srgbClr val="404040"/>
                </a:solidFill>
                <a:latin typeface="Arial" panose="020B0604020202020204" pitchFamily="34" charset="0"/>
                <a:ea typeface="Maven Pro Bold"/>
                <a:cs typeface="Arial" panose="020B0604020202020204" pitchFamily="34" charset="0"/>
                <a:sym typeface="Maven Pro Bold"/>
              </a:rPr>
              <a:t>lệnh</a:t>
            </a:r>
            <a:r>
              <a:rPr lang="en-US" sz="2700" b="1" dirty="0">
                <a:solidFill>
                  <a:srgbClr val="404040"/>
                </a:solidFill>
                <a:latin typeface="Arial" panose="020B0604020202020204" pitchFamily="34" charset="0"/>
                <a:ea typeface="Maven Pro Bold"/>
                <a:cs typeface="Arial" panose="020B0604020202020204" pitchFamily="34" charset="0"/>
                <a:sym typeface="Maven Pro Bold"/>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Tổng</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thời</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lượng</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của</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môn</a:t>
            </a:r>
            <a:r>
              <a:rPr lang="en-US" sz="2700" dirty="0">
                <a:solidFill>
                  <a:srgbClr val="404040"/>
                </a:solidFill>
                <a:latin typeface="Arial" panose="020B0604020202020204" pitchFamily="34" charset="0"/>
                <a:ea typeface="Maven Pro"/>
                <a:cs typeface="Arial" panose="020B0604020202020204" pitchFamily="34" charset="0"/>
                <a:sym typeface="Maven Pro"/>
              </a:rPr>
              <a:t> Khoa </a:t>
            </a:r>
            <a:r>
              <a:rPr lang="en-US" sz="2700" dirty="0" err="1">
                <a:solidFill>
                  <a:srgbClr val="404040"/>
                </a:solidFill>
                <a:latin typeface="Arial" panose="020B0604020202020204" pitchFamily="34" charset="0"/>
                <a:ea typeface="Maven Pro"/>
                <a:cs typeface="Arial" panose="020B0604020202020204" pitchFamily="34" charset="0"/>
                <a:sym typeface="Maven Pro"/>
              </a:rPr>
              <a:t>học</a:t>
            </a:r>
            <a:r>
              <a:rPr lang="en-US" sz="2700" dirty="0">
                <a:solidFill>
                  <a:srgbClr val="404040"/>
                </a:solidFill>
                <a:latin typeface="Arial" panose="020B0604020202020204" pitchFamily="34" charset="0"/>
                <a:ea typeface="Maven Pro"/>
                <a:cs typeface="Arial" panose="020B0604020202020204" pitchFamily="34" charset="0"/>
                <a:sym typeface="Maven Pro"/>
              </a:rPr>
              <a:t> 4 </a:t>
            </a:r>
            <a:r>
              <a:rPr lang="en-US" sz="2700" dirty="0" err="1">
                <a:solidFill>
                  <a:srgbClr val="404040"/>
                </a:solidFill>
                <a:latin typeface="Arial" panose="020B0604020202020204" pitchFamily="34" charset="0"/>
                <a:ea typeface="Maven Pro"/>
                <a:cs typeface="Arial" panose="020B0604020202020204" pitchFamily="34" charset="0"/>
                <a:sym typeface="Maven Pro"/>
              </a:rPr>
              <a:t>là</a:t>
            </a:r>
            <a:r>
              <a:rPr lang="en-US" sz="2700" dirty="0">
                <a:solidFill>
                  <a:srgbClr val="404040"/>
                </a:solidFill>
                <a:latin typeface="Arial" panose="020B0604020202020204" pitchFamily="34" charset="0"/>
                <a:ea typeface="Maven Pro"/>
                <a:cs typeface="Arial" panose="020B0604020202020204" pitchFamily="34" charset="0"/>
                <a:sym typeface="Maven Pro"/>
              </a:rPr>
              <a:t> 70 </a:t>
            </a:r>
            <a:r>
              <a:rPr lang="en-US" sz="2700" dirty="0" err="1">
                <a:solidFill>
                  <a:srgbClr val="404040"/>
                </a:solidFill>
                <a:latin typeface="Arial" panose="020B0604020202020204" pitchFamily="34" charset="0"/>
                <a:ea typeface="Maven Pro"/>
                <a:cs typeface="Arial" panose="020B0604020202020204" pitchFamily="34" charset="0"/>
                <a:sym typeface="Maven Pro"/>
              </a:rPr>
              <a:t>tiết</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học</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Chủ</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đề</a:t>
            </a:r>
            <a:r>
              <a:rPr lang="en-US" sz="2700" dirty="0">
                <a:solidFill>
                  <a:srgbClr val="404040"/>
                </a:solidFill>
                <a:latin typeface="Arial" panose="020B0604020202020204" pitchFamily="34" charset="0"/>
                <a:ea typeface="Maven Pro"/>
                <a:cs typeface="Arial" panose="020B0604020202020204" pitchFamily="34" charset="0"/>
                <a:sym typeface="Maven Pro"/>
              </a:rPr>
              <a:t> 1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18%, </a:t>
            </a:r>
            <a:r>
              <a:rPr lang="en-US" sz="2700" dirty="0" err="1">
                <a:solidFill>
                  <a:srgbClr val="404040"/>
                </a:solidFill>
                <a:latin typeface="Arial" panose="020B0604020202020204" pitchFamily="34" charset="0"/>
                <a:ea typeface="Maven Pro"/>
                <a:cs typeface="Arial" panose="020B0604020202020204" pitchFamily="34" charset="0"/>
                <a:sym typeface="Maven Pro"/>
              </a:rPr>
              <a:t>Chủ</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đề</a:t>
            </a:r>
            <a:r>
              <a:rPr lang="en-US" sz="2700" dirty="0">
                <a:solidFill>
                  <a:srgbClr val="404040"/>
                </a:solidFill>
                <a:latin typeface="Arial" panose="020B0604020202020204" pitchFamily="34" charset="0"/>
                <a:ea typeface="Maven Pro"/>
                <a:cs typeface="Arial" panose="020B0604020202020204" pitchFamily="34" charset="0"/>
                <a:sym typeface="Maven Pro"/>
              </a:rPr>
              <a:t> 2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18%, </a:t>
            </a:r>
            <a:r>
              <a:rPr lang="en-US" sz="2700" dirty="0" err="1">
                <a:solidFill>
                  <a:srgbClr val="404040"/>
                </a:solidFill>
                <a:latin typeface="Arial" panose="020B0604020202020204" pitchFamily="34" charset="0"/>
                <a:ea typeface="Maven Pro"/>
                <a:cs typeface="Arial" panose="020B0604020202020204" pitchFamily="34" charset="0"/>
                <a:sym typeface="Maven Pro"/>
              </a:rPr>
              <a:t>Chủ</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đề</a:t>
            </a:r>
            <a:r>
              <a:rPr lang="en-US" sz="2700" dirty="0">
                <a:solidFill>
                  <a:srgbClr val="404040"/>
                </a:solidFill>
                <a:latin typeface="Arial" panose="020B0604020202020204" pitchFamily="34" charset="0"/>
                <a:ea typeface="Maven Pro"/>
                <a:cs typeface="Arial" panose="020B0604020202020204" pitchFamily="34" charset="0"/>
                <a:sym typeface="Maven Pro"/>
              </a:rPr>
              <a:t> 3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13%, </a:t>
            </a:r>
            <a:r>
              <a:rPr lang="en-US" sz="2700" dirty="0" err="1">
                <a:solidFill>
                  <a:srgbClr val="404040"/>
                </a:solidFill>
                <a:latin typeface="Arial" panose="020B0604020202020204" pitchFamily="34" charset="0"/>
                <a:ea typeface="Maven Pro"/>
                <a:cs typeface="Arial" panose="020B0604020202020204" pitchFamily="34" charset="0"/>
                <a:sym typeface="Maven Pro"/>
              </a:rPr>
              <a:t>Chủ</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đề</a:t>
            </a:r>
            <a:r>
              <a:rPr lang="en-US" sz="2700" dirty="0">
                <a:solidFill>
                  <a:srgbClr val="404040"/>
                </a:solidFill>
                <a:latin typeface="Arial" panose="020B0604020202020204" pitchFamily="34" charset="0"/>
                <a:ea typeface="Maven Pro"/>
                <a:cs typeface="Arial" panose="020B0604020202020204" pitchFamily="34" charset="0"/>
                <a:sym typeface="Maven Pro"/>
              </a:rPr>
              <a:t> 4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10%, </a:t>
            </a:r>
            <a:r>
              <a:rPr lang="en-US" sz="2700" dirty="0" err="1">
                <a:solidFill>
                  <a:srgbClr val="404040"/>
                </a:solidFill>
                <a:latin typeface="Arial" panose="020B0604020202020204" pitchFamily="34" charset="0"/>
                <a:ea typeface="Maven Pro"/>
                <a:cs typeface="Arial" panose="020B0604020202020204" pitchFamily="34" charset="0"/>
                <a:sym typeface="Maven Pro"/>
              </a:rPr>
              <a:t>Chủ</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đề</a:t>
            </a:r>
            <a:r>
              <a:rPr lang="en-US" sz="2700" dirty="0">
                <a:solidFill>
                  <a:srgbClr val="404040"/>
                </a:solidFill>
                <a:latin typeface="Arial" panose="020B0604020202020204" pitchFamily="34" charset="0"/>
                <a:ea typeface="Maven Pro"/>
                <a:cs typeface="Arial" panose="020B0604020202020204" pitchFamily="34" charset="0"/>
                <a:sym typeface="Maven Pro"/>
              </a:rPr>
              <a:t> 5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21%, </a:t>
            </a:r>
            <a:r>
              <a:rPr lang="en-US" sz="2700" dirty="0" err="1">
                <a:solidFill>
                  <a:srgbClr val="404040"/>
                </a:solidFill>
                <a:latin typeface="Arial" panose="020B0604020202020204" pitchFamily="34" charset="0"/>
                <a:ea typeface="Maven Pro"/>
                <a:cs typeface="Arial" panose="020B0604020202020204" pitchFamily="34" charset="0"/>
                <a:sym typeface="Maven Pro"/>
              </a:rPr>
              <a:t>Chủ</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đề</a:t>
            </a:r>
            <a:r>
              <a:rPr lang="en-US" sz="2700" dirty="0">
                <a:solidFill>
                  <a:srgbClr val="404040"/>
                </a:solidFill>
                <a:latin typeface="Arial" panose="020B0604020202020204" pitchFamily="34" charset="0"/>
                <a:ea typeface="Maven Pro"/>
                <a:cs typeface="Arial" panose="020B0604020202020204" pitchFamily="34" charset="0"/>
                <a:sym typeface="Maven Pro"/>
              </a:rPr>
              <a:t> 6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10% </a:t>
            </a:r>
            <a:r>
              <a:rPr lang="en-US" sz="2700" dirty="0" err="1">
                <a:solidFill>
                  <a:srgbClr val="404040"/>
                </a:solidFill>
                <a:latin typeface="Arial" panose="020B0604020202020204" pitchFamily="34" charset="0"/>
                <a:ea typeface="Maven Pro"/>
                <a:cs typeface="Arial" panose="020B0604020202020204" pitchFamily="34" charset="0"/>
                <a:sym typeface="Maven Pro"/>
              </a:rPr>
              <a:t>và</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Đánh</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giá</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định</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kì</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chiếm</a:t>
            </a:r>
            <a:r>
              <a:rPr lang="en-US" sz="2700" dirty="0">
                <a:solidFill>
                  <a:srgbClr val="404040"/>
                </a:solidFill>
                <a:latin typeface="Arial" panose="020B0604020202020204" pitchFamily="34" charset="0"/>
                <a:ea typeface="Maven Pro"/>
                <a:cs typeface="Arial" panose="020B0604020202020204" pitchFamily="34" charset="0"/>
                <a:sym typeface="Maven Pro"/>
              </a:rPr>
              <a:t> 10% </a:t>
            </a:r>
            <a:r>
              <a:rPr lang="en-US" sz="2700" dirty="0" err="1">
                <a:solidFill>
                  <a:srgbClr val="404040"/>
                </a:solidFill>
                <a:latin typeface="Arial" panose="020B0604020202020204" pitchFamily="34" charset="0"/>
                <a:ea typeface="Maven Pro"/>
                <a:cs typeface="Arial" panose="020B0604020202020204" pitchFamily="34" charset="0"/>
                <a:sym typeface="Maven Pro"/>
              </a:rPr>
              <a:t>còn</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lại</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Với</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các</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số</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liệu</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trên</a:t>
            </a:r>
            <a:r>
              <a:rPr lang="en-US" sz="2700" dirty="0">
                <a:solidFill>
                  <a:srgbClr val="404040"/>
                </a:solidFill>
                <a:latin typeface="Arial" panose="020B0604020202020204" pitchFamily="34" charset="0"/>
                <a:ea typeface="Maven Pro"/>
                <a:cs typeface="Arial" panose="020B0604020202020204" pitchFamily="34" charset="0"/>
                <a:sym typeface="Maven Pro"/>
              </a:rPr>
              <a:t>, hay </a:t>
            </a:r>
            <a:r>
              <a:rPr lang="en-US" sz="2700" dirty="0" err="1">
                <a:solidFill>
                  <a:srgbClr val="404040"/>
                </a:solidFill>
                <a:latin typeface="Arial" panose="020B0604020202020204" pitchFamily="34" charset="0"/>
                <a:ea typeface="Maven Pro"/>
                <a:cs typeface="Arial" panose="020B0604020202020204" pitchFamily="34" charset="0"/>
                <a:sym typeface="Maven Pro"/>
              </a:rPr>
              <a:t>thêm</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vào</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bảng</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trên</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một</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cột</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Số</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tiết</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đặt</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sau</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Tên</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bài</a:t>
            </a:r>
            <a:r>
              <a:rPr lang="en-US" sz="2700" dirty="0">
                <a:solidFill>
                  <a:srgbClr val="404040"/>
                </a:solidFill>
                <a:latin typeface="Arial" panose="020B0604020202020204" pitchFamily="34" charset="0"/>
                <a:ea typeface="Maven Pro"/>
                <a:cs typeface="Arial" panose="020B0604020202020204" pitchFamily="34" charset="0"/>
                <a:sym typeface="Maven Pro"/>
              </a:rPr>
              <a:t> </a:t>
            </a:r>
            <a:r>
              <a:rPr lang="en-US" sz="2700" dirty="0" err="1">
                <a:solidFill>
                  <a:srgbClr val="404040"/>
                </a:solidFill>
                <a:latin typeface="Arial" panose="020B0604020202020204" pitchFamily="34" charset="0"/>
                <a:ea typeface="Maven Pro"/>
                <a:cs typeface="Arial" panose="020B0604020202020204" pitchFamily="34" charset="0"/>
                <a:sym typeface="Maven Pro"/>
              </a:rPr>
              <a:t>học</a:t>
            </a:r>
            <a:r>
              <a:rPr lang="en-US" sz="2700" dirty="0">
                <a:solidFill>
                  <a:srgbClr val="404040"/>
                </a:solidFill>
                <a:latin typeface="Arial" panose="020B0604020202020204" pitchFamily="34" charset="0"/>
                <a:ea typeface="Maven Pro"/>
                <a:cs typeface="Arial" panose="020B0604020202020204" pitchFamily="34" charset="0"/>
                <a:sym typeface="Maven Pro"/>
              </a:rPr>
              <a:t>”.</a:t>
            </a:r>
          </a:p>
        </p:txBody>
      </p:sp>
    </p:spTree>
    <p:extLst>
      <p:ext uri="{BB962C8B-B14F-4D97-AF65-F5344CB8AC3E}">
        <p14:creationId xmlns:p14="http://schemas.microsoft.com/office/powerpoint/2010/main" val="242139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1331-D0EC-9DBE-337E-97BE73F89D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FC5A47-7F59-037C-F035-27112AD7E325}"/>
              </a:ext>
            </a:extLst>
          </p:cNvPr>
          <p:cNvSpPr/>
          <p:nvPr/>
        </p:nvSpPr>
        <p:spPr>
          <a:xfrm>
            <a:off x="0" y="0"/>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8B96C00B-8C96-50FE-1CF8-7D0A150F6E4D}"/>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B970EC4-9B12-3613-04DD-EC0D79EDFD7E}"/>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BEB18EFE-8A6A-801D-2233-AF7E0D52527A}"/>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4512D10F-D824-E391-03B5-0C3A8D73CA89}"/>
              </a:ext>
            </a:extLst>
          </p:cNvPr>
          <p:cNvSpPr txBox="1"/>
          <p:nvPr/>
        </p:nvSpPr>
        <p:spPr>
          <a:xfrm>
            <a:off x="4114800" y="511189"/>
            <a:ext cx="100584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HỆ</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DẠY</a:t>
            </a:r>
            <a:r>
              <a:rPr lang="en-US" sz="3600" b="1" dirty="0">
                <a:solidFill>
                  <a:srgbClr val="C00000"/>
                </a:solidFill>
                <a:latin typeface="Arial" panose="020B0604020202020204" pitchFamily="34" charset="0"/>
                <a:cs typeface="Arial" panose="020B0604020202020204" pitchFamily="34" charset="0"/>
              </a:rPr>
              <a:t> HỌC </a:t>
            </a:r>
            <a:r>
              <a:rPr lang="en-US" sz="3600" b="1" dirty="0" err="1">
                <a:solidFill>
                  <a:srgbClr val="C00000"/>
                </a:solidFill>
                <a:latin typeface="Arial" panose="020B0604020202020204" pitchFamily="34" charset="0"/>
                <a:cs typeface="Arial" panose="020B0604020202020204" pitchFamily="34" charset="0"/>
              </a:rPr>
              <a:t>VÀ</a:t>
            </a:r>
            <a:r>
              <a:rPr lang="en-US" sz="3600" b="1" dirty="0">
                <a:solidFill>
                  <a:srgbClr val="C00000"/>
                </a:solidFill>
                <a:latin typeface="Arial" panose="020B0604020202020204" pitchFamily="34" charset="0"/>
                <a:cs typeface="Arial" panose="020B0604020202020204" pitchFamily="34" charset="0"/>
              </a:rPr>
              <a:t> PHƯƠNG PHÁP </a:t>
            </a:r>
            <a:r>
              <a:rPr lang="en-US" sz="3600" b="1" dirty="0" err="1">
                <a:solidFill>
                  <a:srgbClr val="C00000"/>
                </a:solidFill>
                <a:latin typeface="Arial" panose="020B0604020202020204" pitchFamily="34" charset="0"/>
                <a:cs typeface="Arial" panose="020B0604020202020204" pitchFamily="34" charset="0"/>
              </a:rPr>
              <a:t>DẠY</a:t>
            </a:r>
            <a:r>
              <a:rPr lang="en-US" sz="3600" b="1" dirty="0">
                <a:solidFill>
                  <a:srgbClr val="C00000"/>
                </a:solidFill>
                <a:latin typeface="Arial" panose="020B0604020202020204" pitchFamily="34" charset="0"/>
                <a:cs typeface="Arial" panose="020B0604020202020204" pitchFamily="34" charset="0"/>
              </a:rPr>
              <a:t> HỌC</a:t>
            </a:r>
          </a:p>
        </p:txBody>
      </p:sp>
      <p:pic>
        <p:nvPicPr>
          <p:cNvPr id="4" name="Picture 3" descr="A diagram of a triangle&#10;&#10;AI-generated content may be incorrect.">
            <a:extLst>
              <a:ext uri="{FF2B5EF4-FFF2-40B4-BE49-F238E27FC236}">
                <a16:creationId xmlns:a16="http://schemas.microsoft.com/office/drawing/2014/main" id="{E9202130-2C79-E43B-F86F-6A09724D2BF8}"/>
              </a:ext>
            </a:extLst>
          </p:cNvPr>
          <p:cNvPicPr>
            <a:picLocks noChangeAspect="1"/>
          </p:cNvPicPr>
          <p:nvPr/>
        </p:nvPicPr>
        <p:blipFill>
          <a:blip r:embed="rId7"/>
          <a:stretch>
            <a:fillRect/>
          </a:stretch>
        </p:blipFill>
        <p:spPr>
          <a:xfrm>
            <a:off x="3024555" y="1668709"/>
            <a:ext cx="12252081" cy="8216102"/>
          </a:xfrm>
          <a:prstGeom prst="rect">
            <a:avLst/>
          </a:prstGeom>
        </p:spPr>
      </p:pic>
    </p:spTree>
    <p:extLst>
      <p:ext uri="{BB962C8B-B14F-4D97-AF65-F5344CB8AC3E}">
        <p14:creationId xmlns:p14="http://schemas.microsoft.com/office/powerpoint/2010/main" val="2489661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6E84-9CEB-1813-9786-295F2986A9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B3C275-B76D-1372-92AC-0DD1D852681A}"/>
              </a:ext>
            </a:extLst>
          </p:cNvPr>
          <p:cNvSpPr/>
          <p:nvPr/>
        </p:nvSpPr>
        <p:spPr>
          <a:xfrm>
            <a:off x="0" y="0"/>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F7D2D8D4-BDEC-BA12-BDF9-B74CA9166CD3}"/>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B56EB440-0CD3-4D59-5373-85C60D529D67}"/>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C754701A-7FFB-7AAC-50E4-7801456335ED}"/>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DDAA4F9C-1CFC-E84B-A0A5-C310988FBD82}"/>
              </a:ext>
            </a:extLst>
          </p:cNvPr>
          <p:cNvSpPr txBox="1"/>
          <p:nvPr/>
        </p:nvSpPr>
        <p:spPr>
          <a:xfrm>
            <a:off x="3352800" y="571500"/>
            <a:ext cx="11887200" cy="646331"/>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CÁC </a:t>
            </a:r>
            <a:r>
              <a:rPr lang="en-US" sz="3600" b="1" dirty="0" err="1">
                <a:solidFill>
                  <a:srgbClr val="C00000"/>
                </a:solidFill>
                <a:latin typeface="Arial" panose="020B0604020202020204" pitchFamily="34" charset="0"/>
                <a:cs typeface="Arial" panose="020B0604020202020204" pitchFamily="34" charset="0"/>
              </a:rPr>
              <a:t>BƯỚC</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TỔ</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CHỨC</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MỘT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HOẠT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ĐỘNG</a:t>
            </a:r>
            <a:r>
              <a:rPr lang="en-US" sz="3600" b="1" dirty="0">
                <a:solidFill>
                  <a:srgbClr val="C00000"/>
                </a:solidFill>
                <a:latin typeface="Arial" panose="020B0604020202020204" pitchFamily="34" charset="0"/>
                <a:cs typeface="Arial" panose="020B0604020202020204" pitchFamily="34" charset="0"/>
              </a:rPr>
              <a:t> HỌC</a:t>
            </a:r>
          </a:p>
        </p:txBody>
      </p:sp>
      <p:pic>
        <p:nvPicPr>
          <p:cNvPr id="7" name="Content Placeholder 6" descr="A text on a page&#10;&#10;AI-generated content may be incorrect.">
            <a:extLst>
              <a:ext uri="{FF2B5EF4-FFF2-40B4-BE49-F238E27FC236}">
                <a16:creationId xmlns:a16="http://schemas.microsoft.com/office/drawing/2014/main" id="{3C92DC39-7BC9-BBC0-7359-9A930E977CC0}"/>
              </a:ext>
            </a:extLst>
          </p:cNvPr>
          <p:cNvPicPr>
            <a:picLocks noChangeAspect="1"/>
          </p:cNvPicPr>
          <p:nvPr/>
        </p:nvPicPr>
        <p:blipFill>
          <a:blip r:embed="rId7"/>
          <a:stretch>
            <a:fillRect/>
          </a:stretch>
        </p:blipFill>
        <p:spPr>
          <a:xfrm>
            <a:off x="2534826" y="1790300"/>
            <a:ext cx="13090938" cy="7463660"/>
          </a:xfrm>
          <a:prstGeom prst="rect">
            <a:avLst/>
          </a:prstGeom>
        </p:spPr>
      </p:pic>
    </p:spTree>
    <p:extLst>
      <p:ext uri="{BB962C8B-B14F-4D97-AF65-F5344CB8AC3E}">
        <p14:creationId xmlns:p14="http://schemas.microsoft.com/office/powerpoint/2010/main" val="170252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6882-2715-6D6F-CE82-FFE5F61261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31274A-E20B-60EA-456A-2FC9A160CC80}"/>
              </a:ext>
            </a:extLst>
          </p:cNvPr>
          <p:cNvSpPr/>
          <p:nvPr/>
        </p:nvSpPr>
        <p:spPr>
          <a:xfrm>
            <a:off x="0" y="0"/>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FA009B45-7E80-1593-A7C7-63B2BA300376}"/>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6825E575-0BED-BAE9-A01F-8B3CAC00102A}"/>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6B2028AE-B97B-6331-01F9-EEFD9B8435D3}"/>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A2CD824A-5684-A969-126B-8C526F749C3D}"/>
              </a:ext>
            </a:extLst>
          </p:cNvPr>
          <p:cNvSpPr txBox="1"/>
          <p:nvPr/>
        </p:nvSpPr>
        <p:spPr>
          <a:xfrm>
            <a:off x="3352800" y="571500"/>
            <a:ext cx="11887200" cy="646331"/>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CÁC </a:t>
            </a:r>
            <a:r>
              <a:rPr lang="en-US" sz="3600" b="1" dirty="0" err="1">
                <a:solidFill>
                  <a:srgbClr val="C00000"/>
                </a:solidFill>
                <a:latin typeface="Arial" panose="020B0604020202020204" pitchFamily="34" charset="0"/>
                <a:cs typeface="Arial" panose="020B0604020202020204" pitchFamily="34" charset="0"/>
              </a:rPr>
              <a:t>MỨC</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ĐÁNH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GIÁ</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YÊU</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CẦU</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CẦN</a:t>
            </a:r>
            <a:r>
              <a:rPr lang="en-US" sz="3600" b="1" dirty="0">
                <a:solidFill>
                  <a:srgbClr val="C00000"/>
                </a:solidFill>
                <a:latin typeface="Arial" panose="020B0604020202020204" pitchFamily="34" charset="0"/>
                <a:cs typeface="Arial" panose="020B0604020202020204" pitchFamily="34" charset="0"/>
              </a:rPr>
              <a:t> ĐẠT</a:t>
            </a:r>
          </a:p>
        </p:txBody>
      </p:sp>
      <p:pic>
        <p:nvPicPr>
          <p:cNvPr id="4" name="Content Placeholder 6" descr="A text on a piece of paper&#10;&#10;AI-generated content may be incorrect.">
            <a:extLst>
              <a:ext uri="{FF2B5EF4-FFF2-40B4-BE49-F238E27FC236}">
                <a16:creationId xmlns:a16="http://schemas.microsoft.com/office/drawing/2014/main" id="{F6A72959-C877-2217-4643-0F68D3201BAC}"/>
              </a:ext>
            </a:extLst>
          </p:cNvPr>
          <p:cNvPicPr>
            <a:picLocks noChangeAspect="1"/>
          </p:cNvPicPr>
          <p:nvPr/>
        </p:nvPicPr>
        <p:blipFill>
          <a:blip r:embed="rId7"/>
          <a:stretch>
            <a:fillRect/>
          </a:stretch>
        </p:blipFill>
        <p:spPr>
          <a:xfrm>
            <a:off x="2493106" y="1668708"/>
            <a:ext cx="13132658" cy="7585983"/>
          </a:xfrm>
          <a:prstGeom prst="rect">
            <a:avLst/>
          </a:prstGeom>
        </p:spPr>
      </p:pic>
    </p:spTree>
    <p:extLst>
      <p:ext uri="{BB962C8B-B14F-4D97-AF65-F5344CB8AC3E}">
        <p14:creationId xmlns:p14="http://schemas.microsoft.com/office/powerpoint/2010/main" val="243620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F8CB-DAB0-5E44-82D0-D24D3867A8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EEB78D-64E6-6FF1-1913-46CA90D3D163}"/>
              </a:ext>
            </a:extLst>
          </p:cNvPr>
          <p:cNvSpPr/>
          <p:nvPr/>
        </p:nvSpPr>
        <p:spPr>
          <a:xfrm>
            <a:off x="0" y="0"/>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F1D89BFF-D7A8-5486-D454-B1D8622D3273}"/>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AE6344A2-0D05-AE02-DC41-02A0BC97E72A}"/>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F4976363-A002-213C-34EB-47660069BEF8}"/>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548CFCB8-FF9F-8497-0D11-6453CFA921A0}"/>
              </a:ext>
            </a:extLst>
          </p:cNvPr>
          <p:cNvSpPr txBox="1"/>
          <p:nvPr/>
        </p:nvSpPr>
        <p:spPr>
          <a:xfrm>
            <a:off x="3352800" y="571500"/>
            <a:ext cx="118872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TIÊU</a:t>
            </a:r>
            <a:r>
              <a:rPr lang="en-US" sz="3600" b="1" dirty="0">
                <a:solidFill>
                  <a:srgbClr val="C00000"/>
                </a:solidFill>
                <a:latin typeface="Arial" panose="020B0604020202020204" pitchFamily="34" charset="0"/>
                <a:cs typeface="Arial" panose="020B0604020202020204" pitchFamily="34" charset="0"/>
              </a:rPr>
              <a:t> CHÍ </a:t>
            </a:r>
            <a:r>
              <a:rPr lang="en-US" sz="3600" b="1" dirty="0" err="1">
                <a:solidFill>
                  <a:srgbClr val="C00000"/>
                </a:solidFill>
                <a:latin typeface="Arial" panose="020B0604020202020204" pitchFamily="34" charset="0"/>
                <a:cs typeface="Arial" panose="020B0604020202020204" pitchFamily="34" charset="0"/>
              </a:rPr>
              <a:t>ĐÁNH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GIÁ</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BÀI</a:t>
            </a:r>
            <a:r>
              <a:rPr lang="en-US" sz="3600" b="1" dirty="0">
                <a:solidFill>
                  <a:srgbClr val="C00000"/>
                </a:solidFill>
                <a:latin typeface="Arial" panose="020B0604020202020204" pitchFamily="34" charset="0"/>
                <a:cs typeface="Arial" panose="020B0604020202020204" pitchFamily="34" charset="0"/>
              </a:rPr>
              <a:t> HỌC</a:t>
            </a:r>
          </a:p>
        </p:txBody>
      </p:sp>
      <p:pic>
        <p:nvPicPr>
          <p:cNvPr id="7" name="Content Placeholder 6" descr="A screenshot of a text&#10;&#10;AI-generated content may be incorrect.">
            <a:extLst>
              <a:ext uri="{FF2B5EF4-FFF2-40B4-BE49-F238E27FC236}">
                <a16:creationId xmlns:a16="http://schemas.microsoft.com/office/drawing/2014/main" id="{33D5E128-39E0-9847-6863-8E687C35109D}"/>
              </a:ext>
            </a:extLst>
          </p:cNvPr>
          <p:cNvPicPr>
            <a:picLocks noChangeAspect="1"/>
          </p:cNvPicPr>
          <p:nvPr/>
        </p:nvPicPr>
        <p:blipFill>
          <a:blip r:embed="rId7"/>
          <a:stretch>
            <a:fillRect/>
          </a:stretch>
        </p:blipFill>
        <p:spPr>
          <a:xfrm>
            <a:off x="3048000" y="1446431"/>
            <a:ext cx="12725233" cy="8091999"/>
          </a:xfrm>
          <a:prstGeom prst="rect">
            <a:avLst/>
          </a:prstGeom>
        </p:spPr>
      </p:pic>
    </p:spTree>
    <p:extLst>
      <p:ext uri="{BB962C8B-B14F-4D97-AF65-F5344CB8AC3E}">
        <p14:creationId xmlns:p14="http://schemas.microsoft.com/office/powerpoint/2010/main" val="172626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3AC7-A2CC-2FEE-BC75-588A32B4D0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EFA1E0-FFAE-4972-34E0-6DAFE9455C61}"/>
              </a:ext>
            </a:extLst>
          </p:cNvPr>
          <p:cNvSpPr/>
          <p:nvPr/>
        </p:nvSpPr>
        <p:spPr>
          <a:xfrm>
            <a:off x="0" y="0"/>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2AB0C065-3243-90A8-DB1A-B30A70116477}"/>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B12B990D-DCE5-AF5D-BB11-ED636F5E1058}"/>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2D75469D-FE65-2B4E-C052-7B6675CC0881}"/>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9BED89CC-CA82-B028-E723-9745243AEC03}"/>
              </a:ext>
            </a:extLst>
          </p:cNvPr>
          <p:cNvSpPr txBox="1"/>
          <p:nvPr/>
        </p:nvSpPr>
        <p:spPr>
          <a:xfrm>
            <a:off x="3352800" y="571500"/>
            <a:ext cx="118872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TIÊU</a:t>
            </a:r>
            <a:r>
              <a:rPr lang="en-US" sz="3600" b="1" dirty="0">
                <a:solidFill>
                  <a:srgbClr val="C00000"/>
                </a:solidFill>
                <a:latin typeface="Arial" panose="020B0604020202020204" pitchFamily="34" charset="0"/>
                <a:cs typeface="Arial" panose="020B0604020202020204" pitchFamily="34" charset="0"/>
              </a:rPr>
              <a:t> CHÍ </a:t>
            </a:r>
            <a:r>
              <a:rPr lang="en-US" sz="3600" b="1" dirty="0" err="1">
                <a:solidFill>
                  <a:srgbClr val="C00000"/>
                </a:solidFill>
                <a:latin typeface="Arial" panose="020B0604020202020204" pitchFamily="34" charset="0"/>
                <a:cs typeface="Arial" panose="020B0604020202020204" pitchFamily="34" charset="0"/>
              </a:rPr>
              <a:t>ĐÁNH</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GIÁ</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BÀI</a:t>
            </a:r>
            <a:r>
              <a:rPr lang="en-US" sz="3600" b="1" dirty="0">
                <a:solidFill>
                  <a:srgbClr val="C00000"/>
                </a:solidFill>
                <a:latin typeface="Arial" panose="020B0604020202020204" pitchFamily="34" charset="0"/>
                <a:cs typeface="Arial" panose="020B0604020202020204" pitchFamily="34" charset="0"/>
              </a:rPr>
              <a:t> HỌC</a:t>
            </a:r>
          </a:p>
        </p:txBody>
      </p:sp>
      <p:pic>
        <p:nvPicPr>
          <p:cNvPr id="4" name="Content Placeholder 6" descr="A text on a screen&#10;&#10;AI-generated content may be incorrect.">
            <a:extLst>
              <a:ext uri="{FF2B5EF4-FFF2-40B4-BE49-F238E27FC236}">
                <a16:creationId xmlns:a16="http://schemas.microsoft.com/office/drawing/2014/main" id="{C35CEDF7-0BCA-6316-2AA1-556074500FE7}"/>
              </a:ext>
            </a:extLst>
          </p:cNvPr>
          <p:cNvPicPr>
            <a:picLocks noChangeAspect="1"/>
          </p:cNvPicPr>
          <p:nvPr/>
        </p:nvPicPr>
        <p:blipFill>
          <a:blip r:embed="rId7"/>
          <a:stretch>
            <a:fillRect/>
          </a:stretch>
        </p:blipFill>
        <p:spPr>
          <a:xfrm>
            <a:off x="3197431" y="1553205"/>
            <a:ext cx="11887200" cy="3293258"/>
          </a:xfrm>
          <a:prstGeom prst="rect">
            <a:avLst/>
          </a:prstGeom>
        </p:spPr>
      </p:pic>
      <p:pic>
        <p:nvPicPr>
          <p:cNvPr id="9" name="Picture 8" descr="A white text with black text&#10;&#10;AI-generated content may be incorrect.">
            <a:extLst>
              <a:ext uri="{FF2B5EF4-FFF2-40B4-BE49-F238E27FC236}">
                <a16:creationId xmlns:a16="http://schemas.microsoft.com/office/drawing/2014/main" id="{69574DE5-7A03-679A-2CDF-AEC0F53914EB}"/>
              </a:ext>
            </a:extLst>
          </p:cNvPr>
          <p:cNvPicPr>
            <a:picLocks noChangeAspect="1"/>
          </p:cNvPicPr>
          <p:nvPr/>
        </p:nvPicPr>
        <p:blipFill>
          <a:blip r:embed="rId8"/>
          <a:stretch>
            <a:fillRect/>
          </a:stretch>
        </p:blipFill>
        <p:spPr>
          <a:xfrm>
            <a:off x="3307118" y="4908886"/>
            <a:ext cx="11783452" cy="4839862"/>
          </a:xfrm>
          <a:prstGeom prst="rect">
            <a:avLst/>
          </a:prstGeom>
        </p:spPr>
      </p:pic>
    </p:spTree>
    <p:extLst>
      <p:ext uri="{BB962C8B-B14F-4D97-AF65-F5344CB8AC3E}">
        <p14:creationId xmlns:p14="http://schemas.microsoft.com/office/powerpoint/2010/main" val="220433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447" y="-13842"/>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C4BB25B7-B00F-E7AC-A77C-43765CBDA76B}"/>
              </a:ext>
            </a:extLst>
          </p:cNvPr>
          <p:cNvSpPr txBox="1"/>
          <p:nvPr/>
        </p:nvSpPr>
        <p:spPr>
          <a:xfrm>
            <a:off x="3886200" y="806809"/>
            <a:ext cx="9982200" cy="646331"/>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SINH </a:t>
            </a:r>
            <a:r>
              <a:rPr lang="en-US" sz="3600" b="1" dirty="0" err="1">
                <a:solidFill>
                  <a:srgbClr val="C00000"/>
                </a:solidFill>
                <a:latin typeface="Arial" panose="020B0604020202020204" pitchFamily="34" charset="0"/>
                <a:cs typeface="Arial" panose="020B0604020202020204" pitchFamily="34" charset="0"/>
              </a:rPr>
              <a:t>HOẠT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TỔ</a:t>
            </a:r>
            <a:r>
              <a:rPr lang="en-US" sz="3600" b="1" dirty="0">
                <a:solidFill>
                  <a:srgbClr val="C00000"/>
                </a:solidFill>
                <a:latin typeface="Arial" panose="020B0604020202020204" pitchFamily="34" charset="0"/>
                <a:cs typeface="Arial" panose="020B0604020202020204" pitchFamily="34" charset="0"/>
              </a:rPr>
              <a:t>/</a:t>
            </a:r>
            <a:r>
              <a:rPr lang="en-US" sz="3600" b="1" dirty="0" err="1">
                <a:solidFill>
                  <a:srgbClr val="C00000"/>
                </a:solidFill>
                <a:latin typeface="Arial" panose="020B0604020202020204" pitchFamily="34" charset="0"/>
                <a:cs typeface="Arial" panose="020B0604020202020204" pitchFamily="34" charset="0"/>
              </a:rPr>
              <a:t>NHÓM</a:t>
            </a:r>
            <a:r>
              <a:rPr lang="en-US" sz="3600" b="1" dirty="0">
                <a:solidFill>
                  <a:srgbClr val="C00000"/>
                </a:solidFill>
                <a:latin typeface="Arial" panose="020B0604020202020204" pitchFamily="34" charset="0"/>
                <a:cs typeface="Arial" panose="020B0604020202020204" pitchFamily="34" charset="0"/>
              </a:rPr>
              <a:t> CHUYÊN MÔN</a:t>
            </a:r>
          </a:p>
        </p:txBody>
      </p:sp>
      <p:sp>
        <p:nvSpPr>
          <p:cNvPr id="7" name="Content Placeholder 2">
            <a:extLst>
              <a:ext uri="{FF2B5EF4-FFF2-40B4-BE49-F238E27FC236}">
                <a16:creationId xmlns:a16="http://schemas.microsoft.com/office/drawing/2014/main" id="{74408E68-BBBA-3B0A-0936-03D4F5EE8D2E}"/>
              </a:ext>
            </a:extLst>
          </p:cNvPr>
          <p:cNvSpPr txBox="1">
            <a:spLocks/>
          </p:cNvSpPr>
          <p:nvPr/>
        </p:nvSpPr>
        <p:spPr>
          <a:xfrm>
            <a:off x="3048000" y="1618550"/>
            <a:ext cx="12496800" cy="866845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800" dirty="0" err="1">
                <a:solidFill>
                  <a:srgbClr val="0A33B6"/>
                </a:solidFill>
                <a:latin typeface="Arial" panose="020B0604020202020204" pitchFamily="34" charset="0"/>
                <a:cs typeface="Arial" panose="020B0604020202020204" pitchFamily="34" charset="0"/>
              </a:rPr>
              <a:t>Tổ</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trưởng</a:t>
            </a:r>
            <a:r>
              <a:rPr lang="en-US" sz="2800" dirty="0">
                <a:solidFill>
                  <a:srgbClr val="0A33B6"/>
                </a:solidFill>
                <a:latin typeface="Arial" panose="020B0604020202020204" pitchFamily="34" charset="0"/>
                <a:cs typeface="Arial" panose="020B0604020202020204" pitchFamily="34" charset="0"/>
              </a:rPr>
              <a:t>/</a:t>
            </a:r>
            <a:r>
              <a:rPr lang="en-US" sz="2800" dirty="0" err="1">
                <a:solidFill>
                  <a:srgbClr val="0A33B6"/>
                </a:solidFill>
                <a:latin typeface="Arial" panose="020B0604020202020204" pitchFamily="34" charset="0"/>
                <a:cs typeface="Arial" panose="020B0604020202020204" pitchFamily="34" charset="0"/>
              </a:rPr>
              <a:t>nhóm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trưởng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phân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công</a:t>
            </a:r>
            <a:r>
              <a:rPr lang="en-US" sz="2800" dirty="0">
                <a:solidFill>
                  <a:srgbClr val="0A33B6"/>
                </a:solidFill>
                <a:latin typeface="Arial" panose="020B0604020202020204" pitchFamily="34" charset="0"/>
                <a:cs typeface="Arial" panose="020B0604020202020204" pitchFamily="34" charset="0"/>
              </a:rPr>
              <a:t> 01 </a:t>
            </a:r>
            <a:r>
              <a:rPr lang="en-US" sz="2800" dirty="0" err="1">
                <a:solidFill>
                  <a:srgbClr val="0A33B6"/>
                </a:solidFill>
                <a:latin typeface="Arial" panose="020B0604020202020204" pitchFamily="34" charset="0"/>
                <a:cs typeface="Arial" panose="020B0604020202020204" pitchFamily="34" charset="0"/>
              </a:rPr>
              <a:t>giáo</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viên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chuẩn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bị</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Bài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minh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họa</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để</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đưa</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ra</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tổ</a:t>
            </a:r>
            <a:r>
              <a:rPr lang="en-US" sz="2800" dirty="0">
                <a:solidFill>
                  <a:srgbClr val="0A33B6"/>
                </a:solidFill>
                <a:latin typeface="Arial" panose="020B0604020202020204" pitchFamily="34" charset="0"/>
                <a:cs typeface="Arial" panose="020B0604020202020204" pitchFamily="34" charset="0"/>
              </a:rPr>
              <a:t>/</a:t>
            </a:r>
            <a:r>
              <a:rPr lang="en-US" sz="2800" dirty="0" err="1">
                <a:solidFill>
                  <a:srgbClr val="0A33B6"/>
                </a:solidFill>
                <a:latin typeface="Arial" panose="020B0604020202020204" pitchFamily="34" charset="0"/>
                <a:cs typeface="Arial" panose="020B0604020202020204" pitchFamily="34" charset="0"/>
              </a:rPr>
              <a:t>nhóm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chuyên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môn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thảo</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luận</a:t>
            </a:r>
            <a:r>
              <a:rPr lang="en-US" sz="2800" dirty="0">
                <a:solidFill>
                  <a:srgbClr val="0A33B6"/>
                </a:solidFill>
                <a:latin typeface="Arial" panose="020B0604020202020204" pitchFamily="34" charset="0"/>
                <a:cs typeface="Arial" panose="020B0604020202020204" pitchFamily="34" charset="0"/>
              </a:rPr>
              <a:t>.</a:t>
            </a:r>
          </a:p>
          <a:p>
            <a:pPr>
              <a:lnSpc>
                <a:spcPct val="120000"/>
              </a:lnSpc>
            </a:pPr>
            <a:r>
              <a:rPr lang="en-US" sz="2800" dirty="0" err="1">
                <a:solidFill>
                  <a:srgbClr val="0A33B6"/>
                </a:solidFill>
                <a:latin typeface="Arial" panose="020B0604020202020204" pitchFamily="34" charset="0"/>
                <a:cs typeface="Arial" panose="020B0604020202020204" pitchFamily="34" charset="0"/>
              </a:rPr>
              <a:t>Giáo</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viên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được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phân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công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chuẩn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bị</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trình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bày</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Bài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minh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họa</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trước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toàn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thể</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giáo</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viên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trong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tổ</a:t>
            </a:r>
            <a:r>
              <a:rPr lang="en-US" sz="2800" dirty="0">
                <a:solidFill>
                  <a:srgbClr val="0A33B6"/>
                </a:solidFill>
                <a:latin typeface="Arial" panose="020B0604020202020204" pitchFamily="34" charset="0"/>
                <a:cs typeface="Arial" panose="020B0604020202020204" pitchFamily="34" charset="0"/>
              </a:rPr>
              <a:t>/</a:t>
            </a:r>
            <a:r>
              <a:rPr lang="en-US" sz="2800" dirty="0" err="1">
                <a:solidFill>
                  <a:srgbClr val="0A33B6"/>
                </a:solidFill>
                <a:latin typeface="Arial" panose="020B0604020202020204" pitchFamily="34" charset="0"/>
                <a:cs typeface="Arial" panose="020B0604020202020204" pitchFamily="34" charset="0"/>
              </a:rPr>
              <a:t>nhóm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nêu</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rõ</a:t>
            </a:r>
            <a:r>
              <a:rPr lang="en-US" sz="2800" dirty="0">
                <a:solidFill>
                  <a:srgbClr val="0A33B6"/>
                </a:solidFill>
                <a:latin typeface="Arial" panose="020B0604020202020204" pitchFamily="34" charset="0"/>
                <a:cs typeface="Arial" panose="020B0604020202020204" pitchFamily="34" charset="0"/>
              </a:rPr>
              <a:t>:</a:t>
            </a:r>
          </a:p>
          <a:p>
            <a:pPr marL="0" indent="0">
              <a:lnSpc>
                <a:spcPct val="120000"/>
              </a:lnSpc>
              <a:buFont typeface="Arial" pitchFamily="34" charset="0"/>
              <a:buNone/>
            </a:pPr>
            <a:r>
              <a:rPr lang="en-US" sz="2800" dirty="0">
                <a:solidFill>
                  <a:srgbClr val="0A33B6"/>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Bài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học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mấy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hoạt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0A33B6"/>
                </a:solidFill>
                <a:latin typeface="Arial" panose="020B0604020202020204" pitchFamily="34" charset="0"/>
                <a:cs typeface="Arial" panose="020B0604020202020204" pitchFamily="34" charset="0"/>
              </a:rPr>
              <a:t>(</a:t>
            </a:r>
            <a:r>
              <a:rPr lang="en-US" sz="2800" dirty="0" err="1">
                <a:solidFill>
                  <a:srgbClr val="0A33B6"/>
                </a:solidFill>
                <a:latin typeface="Arial" panose="020B0604020202020204" pitchFamily="34" charset="0"/>
                <a:cs typeface="Arial" panose="020B0604020202020204" pitchFamily="34" charset="0"/>
              </a:rPr>
              <a:t>thông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thường</a:t>
            </a:r>
            <a:r>
              <a:rPr lang="en-US" sz="2800" dirty="0">
                <a:solidFill>
                  <a:srgbClr val="0A33B6"/>
                </a:solidFill>
                <a:latin typeface="Arial" panose="020B0604020202020204" pitchFamily="34" charset="0"/>
                <a:cs typeface="Arial" panose="020B0604020202020204" pitchFamily="34" charset="0"/>
              </a:rPr>
              <a:t> 1 </a:t>
            </a:r>
            <a:r>
              <a:rPr lang="en-US" sz="2800" dirty="0" err="1">
                <a:solidFill>
                  <a:srgbClr val="0A33B6"/>
                </a:solidFill>
                <a:latin typeface="Arial" panose="020B0604020202020204" pitchFamily="34" charset="0"/>
                <a:cs typeface="Arial" panose="020B0604020202020204" pitchFamily="34" charset="0"/>
              </a:rPr>
              <a:t>bài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có</a:t>
            </a:r>
            <a:r>
              <a:rPr lang="en-US" sz="2800" dirty="0">
                <a:solidFill>
                  <a:srgbClr val="0A33B6"/>
                </a:solidFill>
                <a:latin typeface="Arial" panose="020B0604020202020204" pitchFamily="34" charset="0"/>
                <a:cs typeface="Arial" panose="020B0604020202020204" pitchFamily="34" charset="0"/>
              </a:rPr>
              <a:t> 4 </a:t>
            </a:r>
            <a:r>
              <a:rPr lang="en-US" sz="2800" dirty="0" err="1">
                <a:solidFill>
                  <a:srgbClr val="0A33B6"/>
                </a:solidFill>
                <a:latin typeface="Arial" panose="020B0604020202020204" pitchFamily="34" charset="0"/>
                <a:cs typeface="Arial" panose="020B0604020202020204" pitchFamily="34" charset="0"/>
              </a:rPr>
              <a:t>loại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hoạt</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động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trên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tuy</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nhiên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cũng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có</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thể</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tách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riêng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bài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Kiến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thức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mới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Luyện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tập</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Thực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hành</a:t>
            </a:r>
            <a:r>
              <a:rPr lang="en-US" sz="2800" dirty="0">
                <a:solidFill>
                  <a:srgbClr val="0A33B6"/>
                </a:solidFill>
                <a:latin typeface="Arial" panose="020B0604020202020204" pitchFamily="34" charset="0"/>
                <a:cs typeface="Arial" panose="020B0604020202020204" pitchFamily="34" charset="0"/>
              </a:rPr>
              <a:t>”).</a:t>
            </a:r>
          </a:p>
          <a:p>
            <a:pPr marL="0" indent="0">
              <a:lnSpc>
                <a:spcPct val="120000"/>
              </a:lnSpc>
              <a:buFont typeface="Arial" pitchFamily="34" charset="0"/>
              <a:buNone/>
            </a:pPr>
            <a:r>
              <a:rPr lang="en-US" sz="2800" dirty="0">
                <a:solidFill>
                  <a:srgbClr val="0A33B6"/>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Mỗi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hoạt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rõ</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Mục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tiêu</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Nội</a:t>
            </a:r>
            <a:r>
              <a:rPr lang="en-US" sz="2800" dirty="0">
                <a:solidFill>
                  <a:srgbClr val="0A33B6"/>
                </a:solidFill>
                <a:latin typeface="Arial" panose="020B0604020202020204" pitchFamily="34" charset="0"/>
                <a:cs typeface="Arial" panose="020B0604020202020204" pitchFamily="34" charset="0"/>
              </a:rPr>
              <a:t> dung </a:t>
            </a:r>
            <a:r>
              <a:rPr lang="en-US" sz="2800" dirty="0" err="1">
                <a:solidFill>
                  <a:srgbClr val="0A33B6"/>
                </a:solidFill>
                <a:latin typeface="Arial" panose="020B0604020202020204" pitchFamily="34" charset="0"/>
                <a:cs typeface="Arial" panose="020B0604020202020204" pitchFamily="34" charset="0"/>
              </a:rPr>
              <a:t>hoạt</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động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Sự</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kiến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sản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phẩm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hoạt</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động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của</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sinh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Cách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thức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tổ</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chức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hoạt</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động</a:t>
            </a:r>
            <a:r>
              <a:rPr lang="en-US" sz="2800" dirty="0">
                <a:solidFill>
                  <a:srgbClr val="0A33B6"/>
                </a:solidFill>
                <a:latin typeface="Arial" panose="020B0604020202020204" pitchFamily="34" charset="0"/>
                <a:cs typeface="Arial" panose="020B0604020202020204" pitchFamily="34" charset="0"/>
              </a:rPr>
              <a:t>.</a:t>
            </a:r>
          </a:p>
          <a:p>
            <a:pPr>
              <a:lnSpc>
                <a:spcPct val="120000"/>
              </a:lnSpc>
            </a:pPr>
            <a:r>
              <a:rPr lang="en-US" sz="2800" dirty="0" err="1">
                <a:solidFill>
                  <a:srgbClr val="0A33B6"/>
                </a:solidFill>
                <a:latin typeface="Arial" panose="020B0604020202020204" pitchFamily="34" charset="0"/>
                <a:cs typeface="Arial" panose="020B0604020202020204" pitchFamily="34" charset="0"/>
              </a:rPr>
              <a:t>Tổ</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trưởng</a:t>
            </a:r>
            <a:r>
              <a:rPr lang="en-US" sz="2800" dirty="0">
                <a:solidFill>
                  <a:srgbClr val="0A33B6"/>
                </a:solidFill>
                <a:latin typeface="Arial" panose="020B0604020202020204" pitchFamily="34" charset="0"/>
                <a:cs typeface="Arial" panose="020B0604020202020204" pitchFamily="34" charset="0"/>
              </a:rPr>
              <a:t>/</a:t>
            </a:r>
            <a:r>
              <a:rPr lang="en-US" sz="2800" dirty="0" err="1">
                <a:solidFill>
                  <a:srgbClr val="0A33B6"/>
                </a:solidFill>
                <a:latin typeface="Arial" panose="020B0604020202020204" pitchFamily="34" charset="0"/>
                <a:cs typeface="Arial" panose="020B0604020202020204" pitchFamily="34" charset="0"/>
              </a:rPr>
              <a:t>nhóm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trưởng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điều</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hành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thảo</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luận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đối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với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từng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hoạt</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động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để</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bổ</a:t>
            </a:r>
            <a:r>
              <a:rPr lang="en-US" sz="2800" dirty="0">
                <a:solidFill>
                  <a:srgbClr val="0A33B6"/>
                </a:solidFill>
                <a:latin typeface="Arial" panose="020B0604020202020204" pitchFamily="34" charset="0"/>
                <a:cs typeface="Arial" panose="020B0604020202020204" pitchFamily="34" charset="0"/>
              </a:rPr>
              <a:t> sung, </a:t>
            </a:r>
            <a:r>
              <a:rPr lang="en-US" sz="2800" dirty="0" err="1">
                <a:solidFill>
                  <a:srgbClr val="0A33B6"/>
                </a:solidFill>
                <a:latin typeface="Arial" panose="020B0604020202020204" pitchFamily="34" charset="0"/>
                <a:cs typeface="Arial" panose="020B0604020202020204" pitchFamily="34" charset="0"/>
              </a:rPr>
              <a:t>hoàn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thiện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làm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rõ</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về</a:t>
            </a:r>
            <a:r>
              <a:rPr lang="en-US" sz="2800" dirty="0">
                <a:solidFill>
                  <a:srgbClr val="0A33B6"/>
                </a:solidFill>
                <a:latin typeface="Arial" panose="020B0604020202020204" pitchFamily="34" charset="0"/>
                <a:cs typeface="Arial" panose="020B0604020202020204" pitchFamily="34" charset="0"/>
              </a:rPr>
              <a:t>:</a:t>
            </a:r>
          </a:p>
          <a:p>
            <a:pPr marL="0" indent="0">
              <a:lnSpc>
                <a:spcPct val="120000"/>
              </a:lnSpc>
              <a:buFont typeface="Arial" pitchFamily="34" charset="0"/>
              <a:buNone/>
            </a:pPr>
            <a:r>
              <a:rPr lang="en-US" sz="2800" dirty="0">
                <a:solidFill>
                  <a:srgbClr val="0A33B6"/>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tiêu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của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hoạt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thông</a:t>
            </a:r>
            <a:r>
              <a:rPr lang="en-US" sz="2800" dirty="0">
                <a:solidFill>
                  <a:srgbClr val="0A33B6"/>
                </a:solidFill>
                <a:latin typeface="Arial" panose="020B0604020202020204" pitchFamily="34" charset="0"/>
                <a:cs typeface="Arial" panose="020B0604020202020204" pitchFamily="34" charset="0"/>
              </a:rPr>
              <a:t> tin, </a:t>
            </a:r>
            <a:r>
              <a:rPr lang="en-US" sz="2800" dirty="0" err="1">
                <a:solidFill>
                  <a:srgbClr val="0A33B6"/>
                </a:solidFill>
                <a:latin typeface="Arial" panose="020B0604020202020204" pitchFamily="34" charset="0"/>
                <a:cs typeface="Arial" panose="020B0604020202020204" pitchFamily="34" charset="0"/>
              </a:rPr>
              <a:t>kiến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thức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kỹ</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năng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năng</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lực</a:t>
            </a:r>
            <a:endParaRPr lang="en-US" sz="2800" dirty="0">
              <a:solidFill>
                <a:srgbClr val="0A33B6"/>
              </a:solidFill>
              <a:latin typeface="Arial" panose="020B0604020202020204" pitchFamily="34" charset="0"/>
              <a:cs typeface="Arial" panose="020B0604020202020204" pitchFamily="34" charset="0"/>
            </a:endParaRPr>
          </a:p>
          <a:p>
            <a:pPr marL="0" indent="0">
              <a:lnSpc>
                <a:spcPct val="120000"/>
              </a:lnSpc>
              <a:buFont typeface="Arial" pitchFamily="34" charset="0"/>
              <a:buNone/>
            </a:pPr>
            <a:r>
              <a:rPr lang="en-US" sz="2800" dirty="0">
                <a:solidFill>
                  <a:srgbClr val="0A33B6"/>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hoạt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mô</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tả</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rõ</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sinh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phải</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nghe</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nhìn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làm</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gì</a:t>
            </a:r>
            <a:r>
              <a:rPr lang="en-US" sz="2800" dirty="0">
                <a:solidFill>
                  <a:srgbClr val="0A33B6"/>
                </a:solidFill>
                <a:latin typeface="Arial" panose="020B0604020202020204" pitchFamily="34" charset="0"/>
                <a:cs typeface="Arial" panose="020B0604020202020204" pitchFamily="34" charset="0"/>
              </a:rPr>
              <a:t>?</a:t>
            </a:r>
          </a:p>
          <a:p>
            <a:pPr marL="0" indent="0">
              <a:lnSpc>
                <a:spcPct val="120000"/>
              </a:lnSpc>
              <a:buFont typeface="Arial" pitchFamily="34" charset="0"/>
              <a:buNone/>
            </a:pPr>
            <a:r>
              <a:rPr lang="en-US" sz="2800" dirty="0">
                <a:solidFill>
                  <a:srgbClr val="0A33B6"/>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Dự</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kiến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sản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phẩm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hoạt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của</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học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sinh</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các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mức</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độ</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hoàn</a:t>
            </a:r>
            <a:r>
              <a:rPr lang="en-US" sz="2800" dirty="0">
                <a:solidFill>
                  <a:srgbClr val="0A33B6"/>
                </a:solidFill>
                <a:latin typeface="Arial" panose="020B0604020202020204" pitchFamily="34" charset="0"/>
                <a:cs typeface="Arial" panose="020B0604020202020204" pitchFamily="34" charset="0"/>
              </a:rPr>
              <a:t> </a:t>
            </a:r>
            <a:r>
              <a:rPr lang="en-US" sz="2800" dirty="0" err="1">
                <a:solidFill>
                  <a:srgbClr val="0A33B6"/>
                </a:solidFill>
                <a:latin typeface="Arial" panose="020B0604020202020204" pitchFamily="34" charset="0"/>
                <a:cs typeface="Arial" panose="020B0604020202020204" pitchFamily="34" charset="0"/>
              </a:rPr>
              <a:t>thành</a:t>
            </a:r>
            <a:endParaRPr lang="en-US" sz="2800" dirty="0">
              <a:solidFill>
                <a:srgbClr val="0A33B6"/>
              </a:solidFill>
              <a:latin typeface="Arial" panose="020B0604020202020204" pitchFamily="34" charset="0"/>
              <a:cs typeface="Arial" panose="020B0604020202020204" pitchFamily="34" charset="0"/>
            </a:endParaRPr>
          </a:p>
          <a:p>
            <a:pPr marL="0" indent="0">
              <a:lnSpc>
                <a:spcPct val="120000"/>
              </a:lnSpc>
              <a:buFont typeface="Arial" pitchFamily="34" charset="0"/>
              <a:buNone/>
            </a:pPr>
            <a:r>
              <a:rPr lang="en-US" sz="2800" dirty="0">
                <a:solidFill>
                  <a:srgbClr val="0A33B6"/>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thức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tổ</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chức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hoạt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0A33B6"/>
                </a:solidFill>
                <a:latin typeface="Arial" panose="020B0604020202020204" pitchFamily="34" charset="0"/>
                <a:cs typeface="Arial" panose="020B0604020202020204" pitchFamily="34" charset="0"/>
              </a:rPr>
              <a:t>4 </a:t>
            </a:r>
            <a:r>
              <a:rPr lang="en-US" sz="2800" dirty="0" err="1">
                <a:solidFill>
                  <a:srgbClr val="0A33B6"/>
                </a:solidFill>
                <a:latin typeface="Arial" panose="020B0604020202020204" pitchFamily="34" charset="0"/>
                <a:cs typeface="Arial" panose="020B0604020202020204" pitchFamily="34" charset="0"/>
              </a:rPr>
              <a:t>bước</a:t>
            </a:r>
            <a:r>
              <a:rPr lang="en-US" sz="2800" dirty="0">
                <a:solidFill>
                  <a:srgbClr val="0A33B6"/>
                </a:solidFill>
                <a:latin typeface="Arial" panose="020B0604020202020204" pitchFamily="34" charset="0"/>
                <a:cs typeface="Arial" panose="020B0604020202020204" pitchFamily="34" charset="0"/>
              </a:rPr>
              <a:t> (Giao NV, HS </a:t>
            </a:r>
            <a:r>
              <a:rPr lang="en-US" sz="2800" dirty="0" err="1">
                <a:solidFill>
                  <a:srgbClr val="0A33B6"/>
                </a:solidFill>
                <a:latin typeface="Arial" panose="020B0604020202020204" pitchFamily="34" charset="0"/>
                <a:cs typeface="Arial" panose="020B0604020202020204" pitchFamily="34" charset="0"/>
              </a:rPr>
              <a:t>làm</a:t>
            </a:r>
            <a:r>
              <a:rPr lang="en-US" sz="2800" dirty="0">
                <a:solidFill>
                  <a:srgbClr val="0A33B6"/>
                </a:solidFill>
                <a:latin typeface="Arial" panose="020B0604020202020204" pitchFamily="34" charset="0"/>
                <a:cs typeface="Arial" panose="020B0604020202020204" pitchFamily="34" charset="0"/>
              </a:rPr>
              <a:t>, Báo </a:t>
            </a:r>
            <a:r>
              <a:rPr lang="en-US" sz="2800" dirty="0" err="1">
                <a:solidFill>
                  <a:srgbClr val="0A33B6"/>
                </a:solidFill>
                <a:latin typeface="Arial" panose="020B0604020202020204" pitchFamily="34" charset="0"/>
                <a:cs typeface="Arial" panose="020B0604020202020204" pitchFamily="34" charset="0"/>
              </a:rPr>
              <a:t>cáo</a:t>
            </a:r>
            <a:r>
              <a:rPr lang="en-US" sz="2800" dirty="0">
                <a:solidFill>
                  <a:srgbClr val="0A33B6"/>
                </a:solidFill>
                <a:latin typeface="Arial" panose="020B0604020202020204" pitchFamily="34" charset="0"/>
                <a:cs typeface="Arial" panose="020B0604020202020204" pitchFamily="34" charset="0"/>
              </a:rPr>
              <a:t>, KL)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9977-F8EF-2CD6-05B6-DDAF776091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849425-9EBA-8713-5EED-1CFDEB813A01}"/>
              </a:ext>
            </a:extLst>
          </p:cNvPr>
          <p:cNvSpPr/>
          <p:nvPr/>
        </p:nvSpPr>
        <p:spPr>
          <a:xfrm>
            <a:off x="-23447" y="-13842"/>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1249119D-D4EA-13DD-441B-00E1E9CB88C5}"/>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C4B118DD-0973-293E-5362-69B249330A53}"/>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75556DC0-F4F3-BF9A-F0BF-2482F009E9DA}"/>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1EEECCF5-3272-763A-D66C-E6A4949DAB15}"/>
              </a:ext>
            </a:extLst>
          </p:cNvPr>
          <p:cNvSpPr txBox="1"/>
          <p:nvPr/>
        </p:nvSpPr>
        <p:spPr>
          <a:xfrm>
            <a:off x="3886200" y="806809"/>
            <a:ext cx="9982200" cy="646331"/>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SINH </a:t>
            </a:r>
            <a:r>
              <a:rPr lang="en-US" sz="3600" b="1" dirty="0" err="1">
                <a:solidFill>
                  <a:srgbClr val="C00000"/>
                </a:solidFill>
                <a:latin typeface="Arial" panose="020B0604020202020204" pitchFamily="34" charset="0"/>
                <a:cs typeface="Arial" panose="020B0604020202020204" pitchFamily="34" charset="0"/>
              </a:rPr>
              <a:t>HOẠT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TỔ</a:t>
            </a:r>
            <a:r>
              <a:rPr lang="en-US" sz="3600" b="1" dirty="0">
                <a:solidFill>
                  <a:srgbClr val="C00000"/>
                </a:solidFill>
                <a:latin typeface="Arial" panose="020B0604020202020204" pitchFamily="34" charset="0"/>
                <a:cs typeface="Arial" panose="020B0604020202020204" pitchFamily="34" charset="0"/>
              </a:rPr>
              <a:t>/</a:t>
            </a:r>
            <a:r>
              <a:rPr lang="en-US" sz="3600" b="1" dirty="0" err="1">
                <a:solidFill>
                  <a:srgbClr val="C00000"/>
                </a:solidFill>
                <a:latin typeface="Arial" panose="020B0604020202020204" pitchFamily="34" charset="0"/>
                <a:cs typeface="Arial" panose="020B0604020202020204" pitchFamily="34" charset="0"/>
              </a:rPr>
              <a:t>NHÓM</a:t>
            </a:r>
            <a:r>
              <a:rPr lang="en-US" sz="3600" b="1" dirty="0">
                <a:solidFill>
                  <a:srgbClr val="C00000"/>
                </a:solidFill>
                <a:latin typeface="Arial" panose="020B0604020202020204" pitchFamily="34" charset="0"/>
                <a:cs typeface="Arial" panose="020B0604020202020204" pitchFamily="34" charset="0"/>
              </a:rPr>
              <a:t> CHUYÊN MÔN</a:t>
            </a:r>
          </a:p>
        </p:txBody>
      </p:sp>
      <p:sp>
        <p:nvSpPr>
          <p:cNvPr id="7" name="Content Placeholder 2">
            <a:extLst>
              <a:ext uri="{FF2B5EF4-FFF2-40B4-BE49-F238E27FC236}">
                <a16:creationId xmlns:a16="http://schemas.microsoft.com/office/drawing/2014/main" id="{68644C21-E6CA-31E2-7E8C-C7C3EE7639F4}"/>
              </a:ext>
            </a:extLst>
          </p:cNvPr>
          <p:cNvSpPr txBox="1">
            <a:spLocks/>
          </p:cNvSpPr>
          <p:nvPr/>
        </p:nvSpPr>
        <p:spPr>
          <a:xfrm>
            <a:off x="3048000" y="1618550"/>
            <a:ext cx="12860483" cy="80207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endParaRPr lang="en-US" sz="2800" dirty="0"/>
          </a:p>
        </p:txBody>
      </p:sp>
      <p:sp>
        <p:nvSpPr>
          <p:cNvPr id="4" name="Content Placeholder 2">
            <a:extLst>
              <a:ext uri="{FF2B5EF4-FFF2-40B4-BE49-F238E27FC236}">
                <a16:creationId xmlns:a16="http://schemas.microsoft.com/office/drawing/2014/main" id="{DCD922CD-41F3-81E6-1B08-5CAE4CFEE668}"/>
              </a:ext>
            </a:extLst>
          </p:cNvPr>
          <p:cNvSpPr txBox="1">
            <a:spLocks/>
          </p:cNvSpPr>
          <p:nvPr/>
        </p:nvSpPr>
        <p:spPr>
          <a:xfrm>
            <a:off x="3048000" y="2168960"/>
            <a:ext cx="13258800" cy="65564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solidFill>
                  <a:srgbClr val="FF0000"/>
                </a:solidFill>
                <a:latin typeface="Arial" panose="020B0604020202020204" pitchFamily="34" charset="0"/>
                <a:cs typeface="Arial" panose="020B0604020202020204" pitchFamily="34" charset="0"/>
              </a:rPr>
              <a:t>Vị</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trí</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đứng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quan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sát</a:t>
            </a:r>
            <a:r>
              <a:rPr lang="en-US" dirty="0">
                <a:solidFill>
                  <a:srgbClr val="FF0000"/>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thuận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tiện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cho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việc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quan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sát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hoạt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động</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của</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thấy</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được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nét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mặt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nhìn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được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vở</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ghi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của</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nghe</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được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thảo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luận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với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nhau</a:t>
            </a:r>
            <a:r>
              <a:rPr lang="en-US" dirty="0">
                <a:solidFill>
                  <a:srgbClr val="0A33B6"/>
                </a:solidFill>
                <a:latin typeface="Arial" panose="020B0604020202020204" pitchFamily="34" charset="0"/>
                <a:cs typeface="Arial" panose="020B0604020202020204" pitchFamily="34" charset="0"/>
              </a:rPr>
              <a:t>.</a:t>
            </a:r>
          </a:p>
          <a:p>
            <a:r>
              <a:rPr lang="en-US" dirty="0">
                <a:solidFill>
                  <a:srgbClr val="FF0000"/>
                </a:solidFill>
                <a:latin typeface="Arial" panose="020B0604020202020204" pitchFamily="34" charset="0"/>
                <a:cs typeface="Arial" panose="020B0604020202020204" pitchFamily="34" charset="0"/>
              </a:rPr>
              <a:t>Quan </a:t>
            </a:r>
            <a:r>
              <a:rPr lang="en-US" dirty="0" err="1">
                <a:solidFill>
                  <a:srgbClr val="FF0000"/>
                </a:solidFill>
                <a:latin typeface="Arial" panose="020B0604020202020204" pitchFamily="34" charset="0"/>
                <a:cs typeface="Arial" panose="020B0604020202020204" pitchFamily="34" charset="0"/>
              </a:rPr>
              <a:t>sát</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và</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ghi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chép</a:t>
            </a:r>
            <a:r>
              <a:rPr lang="en-US" dirty="0">
                <a:solidFill>
                  <a:srgbClr val="FF0000"/>
                </a:solidFill>
                <a:latin typeface="Arial" panose="020B0604020202020204" pitchFamily="34" charset="0"/>
                <a:cs typeface="Arial" panose="020B0604020202020204" pitchFamily="34" charset="0"/>
              </a:rPr>
              <a:t>:</a:t>
            </a:r>
          </a:p>
          <a:p>
            <a:pPr marL="0" indent="0">
              <a:buFont typeface="Arial" pitchFamily="34" charset="0"/>
              <a:buNone/>
            </a:pPr>
            <a:r>
              <a:rPr lang="en-US" dirty="0">
                <a:solidFill>
                  <a:srgbClr val="0A33B6"/>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Hành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động</a:t>
            </a:r>
            <a:r>
              <a:rPr lang="en-US" dirty="0">
                <a:solidFill>
                  <a:srgbClr val="FF0000"/>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tiếp</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nhận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nhiệm</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vụ</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của</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như</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thế</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nào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Những</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biểu</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hiện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chứng</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tỏ</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đã</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hiểu</a:t>
            </a:r>
            <a:r>
              <a:rPr lang="en-US" dirty="0">
                <a:solidFill>
                  <a:srgbClr val="0A33B6"/>
                </a:solidFill>
                <a:latin typeface="Arial" panose="020B0604020202020204" pitchFamily="34" charset="0"/>
                <a:cs typeface="Arial" panose="020B0604020202020204" pitchFamily="34" charset="0"/>
              </a:rPr>
              <a:t>/</a:t>
            </a:r>
            <a:r>
              <a:rPr lang="en-US" dirty="0" err="1">
                <a:solidFill>
                  <a:srgbClr val="0A33B6"/>
                </a:solidFill>
                <a:latin typeface="Arial" panose="020B0604020202020204" pitchFamily="34" charset="0"/>
                <a:cs typeface="Arial" panose="020B0604020202020204" pitchFamily="34" charset="0"/>
              </a:rPr>
              <a:t>chưa</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hiểu</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và</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sẵn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sàng</a:t>
            </a:r>
            <a:r>
              <a:rPr lang="en-US" dirty="0">
                <a:solidFill>
                  <a:srgbClr val="0A33B6"/>
                </a:solidFill>
                <a:latin typeface="Arial" panose="020B0604020202020204" pitchFamily="34" charset="0"/>
                <a:cs typeface="Arial" panose="020B0604020202020204" pitchFamily="34" charset="0"/>
              </a:rPr>
              <a:t>/</a:t>
            </a:r>
            <a:r>
              <a:rPr lang="en-US" dirty="0" err="1">
                <a:solidFill>
                  <a:srgbClr val="0A33B6"/>
                </a:solidFill>
                <a:latin typeface="Arial" panose="020B0604020202020204" pitchFamily="34" charset="0"/>
                <a:cs typeface="Arial" panose="020B0604020202020204" pitchFamily="34" charset="0"/>
              </a:rPr>
              <a:t>chưa</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sẵn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sàng</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thực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hiện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nhiệm</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vụ</a:t>
            </a:r>
            <a:r>
              <a:rPr lang="en-US" dirty="0">
                <a:solidFill>
                  <a:srgbClr val="0A33B6"/>
                </a:solidFill>
                <a:latin typeface="Arial" panose="020B0604020202020204" pitchFamily="34" charset="0"/>
                <a:cs typeface="Arial" panose="020B0604020202020204" pitchFamily="34" charset="0"/>
              </a:rPr>
              <a:t>?</a:t>
            </a:r>
          </a:p>
          <a:p>
            <a:pPr marL="0" indent="0">
              <a:buFont typeface="Arial" pitchFamily="34" charset="0"/>
              <a:buNone/>
            </a:pPr>
            <a:r>
              <a:rPr lang="en-US" dirty="0">
                <a:solidFill>
                  <a:srgbClr val="0A33B6"/>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Hành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động</a:t>
            </a:r>
            <a:r>
              <a:rPr lang="en-US" dirty="0">
                <a:solidFill>
                  <a:srgbClr val="FF0000"/>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của</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học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sinh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khi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thực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hiện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nhiệm</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vụ</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nói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nghe</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ghi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làm</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gì</a:t>
            </a:r>
            <a:r>
              <a:rPr lang="en-US" dirty="0">
                <a:solidFill>
                  <a:srgbClr val="0A33B6"/>
                </a:solidFill>
                <a:latin typeface="Arial" panose="020B0604020202020204" pitchFamily="34" charset="0"/>
                <a:cs typeface="Arial" panose="020B0604020202020204" pitchFamily="34" charset="0"/>
              </a:rPr>
              <a:t>?</a:t>
            </a:r>
          </a:p>
          <a:p>
            <a:pPr marL="0" indent="0">
              <a:buFont typeface="Arial" pitchFamily="34" charset="0"/>
              <a:buNone/>
            </a:pPr>
            <a:r>
              <a:rPr lang="en-US" dirty="0">
                <a:solidFill>
                  <a:srgbClr val="0A33B6"/>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Lời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nói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hành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động</a:t>
            </a:r>
            <a:r>
              <a:rPr lang="en-US" dirty="0">
                <a:solidFill>
                  <a:srgbClr val="FF0000"/>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khi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trình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bày</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kết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quả</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và</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thảo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luận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nghe</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ghi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được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gì</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trong</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quá</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trình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báo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cáo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thảo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luận</a:t>
            </a:r>
            <a:r>
              <a:rPr lang="en-US" dirty="0">
                <a:solidFill>
                  <a:srgbClr val="0A33B6"/>
                </a:solidFill>
                <a:latin typeface="Arial" panose="020B0604020202020204" pitchFamily="34" charset="0"/>
                <a:cs typeface="Arial" panose="020B0604020202020204" pitchFamily="34" charset="0"/>
              </a:rPr>
              <a:t>?</a:t>
            </a:r>
          </a:p>
          <a:p>
            <a:pPr marL="0" indent="0">
              <a:buFont typeface="Arial" pitchFamily="34" charset="0"/>
              <a:buNone/>
            </a:pPr>
            <a:r>
              <a:rPr lang="en-US" dirty="0">
                <a:solidFill>
                  <a:srgbClr val="0A33B6"/>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Nghe, </a:t>
            </a:r>
            <a:r>
              <a:rPr lang="en-US" dirty="0" err="1">
                <a:solidFill>
                  <a:srgbClr val="FF0000"/>
                </a:solidFill>
                <a:latin typeface="Arial" panose="020B0604020202020204" pitchFamily="34" charset="0"/>
                <a:cs typeface="Arial" panose="020B0604020202020204" pitchFamily="34" charset="0"/>
              </a:rPr>
              <a:t>ghi</a:t>
            </a:r>
            <a:r>
              <a:rPr lang="en-US" dirty="0">
                <a:solidFill>
                  <a:srgbClr val="FF0000"/>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được</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gì</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khi</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giáo</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viên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nhận</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xét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đánh</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giá</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kết</a:t>
            </a:r>
            <a:r>
              <a:rPr lang="en-US" dirty="0">
                <a:solidFill>
                  <a:srgbClr val="0A33B6"/>
                </a:solidFill>
                <a:latin typeface="Arial" panose="020B0604020202020204" pitchFamily="34" charset="0"/>
                <a:cs typeface="Arial" panose="020B0604020202020204" pitchFamily="34" charset="0"/>
              </a:rPr>
              <a:t> </a:t>
            </a:r>
            <a:r>
              <a:rPr lang="en-US" dirty="0" err="1">
                <a:solidFill>
                  <a:srgbClr val="0A33B6"/>
                </a:solidFill>
                <a:latin typeface="Arial" panose="020B0604020202020204" pitchFamily="34" charset="0"/>
                <a:cs typeface="Arial" panose="020B0604020202020204" pitchFamily="34" charset="0"/>
              </a:rPr>
              <a:t>luận</a:t>
            </a:r>
            <a:r>
              <a:rPr lang="en-US" dirty="0">
                <a:solidFill>
                  <a:srgbClr val="0A33B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2044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1CAFE-996B-8D10-4275-69C9AE75C4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2E3041-41DB-B2A0-14B3-932A56DBB0FF}"/>
              </a:ext>
            </a:extLst>
          </p:cNvPr>
          <p:cNvSpPr/>
          <p:nvPr/>
        </p:nvSpPr>
        <p:spPr>
          <a:xfrm>
            <a:off x="-23447" y="-13842"/>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22C758B0-9D99-B188-4086-83809890A021}"/>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5715140D-9523-76BF-F918-B19C83872F84}"/>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7BF38DA8-C793-C373-C862-710BABF308BB}"/>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DE186D8F-4045-126B-4685-6E9814D97CE3}"/>
              </a:ext>
            </a:extLst>
          </p:cNvPr>
          <p:cNvSpPr txBox="1"/>
          <p:nvPr/>
        </p:nvSpPr>
        <p:spPr>
          <a:xfrm>
            <a:off x="3886200" y="806809"/>
            <a:ext cx="9982200" cy="646331"/>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SINH </a:t>
            </a:r>
            <a:r>
              <a:rPr lang="en-US" sz="3600" b="1" dirty="0" err="1">
                <a:solidFill>
                  <a:srgbClr val="C00000"/>
                </a:solidFill>
                <a:latin typeface="Arial" panose="020B0604020202020204" pitchFamily="34" charset="0"/>
                <a:cs typeface="Arial" panose="020B0604020202020204" pitchFamily="34" charset="0"/>
              </a:rPr>
              <a:t>HOẠT</a:t>
            </a:r>
            <a:r>
              <a:rPr lang="en-US" sz="3600" b="1" dirty="0">
                <a:solidFill>
                  <a:srgbClr val="C00000"/>
                </a:solidFill>
                <a:latin typeface="Arial" panose="020B0604020202020204" pitchFamily="34" charset="0"/>
                <a:cs typeface="Arial" panose="020B0604020202020204" pitchFamily="34" charset="0"/>
              </a:rPr>
              <a:t> </a:t>
            </a:r>
            <a:r>
              <a:rPr lang="en-US" sz="3600" b="1" dirty="0" err="1">
                <a:solidFill>
                  <a:srgbClr val="C00000"/>
                </a:solidFill>
                <a:latin typeface="Arial" panose="020B0604020202020204" pitchFamily="34" charset="0"/>
                <a:cs typeface="Arial" panose="020B0604020202020204" pitchFamily="34" charset="0"/>
              </a:rPr>
              <a:t>TỔ</a:t>
            </a:r>
            <a:r>
              <a:rPr lang="en-US" sz="3600" b="1" dirty="0">
                <a:solidFill>
                  <a:srgbClr val="C00000"/>
                </a:solidFill>
                <a:latin typeface="Arial" panose="020B0604020202020204" pitchFamily="34" charset="0"/>
                <a:cs typeface="Arial" panose="020B0604020202020204" pitchFamily="34" charset="0"/>
              </a:rPr>
              <a:t>/</a:t>
            </a:r>
            <a:r>
              <a:rPr lang="en-US" sz="3600" b="1" dirty="0" err="1">
                <a:solidFill>
                  <a:srgbClr val="C00000"/>
                </a:solidFill>
                <a:latin typeface="Arial" panose="020B0604020202020204" pitchFamily="34" charset="0"/>
                <a:cs typeface="Arial" panose="020B0604020202020204" pitchFamily="34" charset="0"/>
              </a:rPr>
              <a:t>NHÓM</a:t>
            </a:r>
            <a:r>
              <a:rPr lang="en-US" sz="3600" b="1" dirty="0">
                <a:solidFill>
                  <a:srgbClr val="C00000"/>
                </a:solidFill>
                <a:latin typeface="Arial" panose="020B0604020202020204" pitchFamily="34" charset="0"/>
                <a:cs typeface="Arial" panose="020B0604020202020204" pitchFamily="34" charset="0"/>
              </a:rPr>
              <a:t> CHUYÊN MÔN</a:t>
            </a:r>
          </a:p>
        </p:txBody>
      </p:sp>
      <p:sp>
        <p:nvSpPr>
          <p:cNvPr id="7" name="Content Placeholder 2">
            <a:extLst>
              <a:ext uri="{FF2B5EF4-FFF2-40B4-BE49-F238E27FC236}">
                <a16:creationId xmlns:a16="http://schemas.microsoft.com/office/drawing/2014/main" id="{145340CD-6CE0-2EFA-459D-5E2580DF28DC}"/>
              </a:ext>
            </a:extLst>
          </p:cNvPr>
          <p:cNvSpPr txBox="1">
            <a:spLocks/>
          </p:cNvSpPr>
          <p:nvPr/>
        </p:nvSpPr>
        <p:spPr>
          <a:xfrm>
            <a:off x="3048000" y="1618550"/>
            <a:ext cx="12860483" cy="80207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endParaRPr lang="en-US" sz="2800" dirty="0"/>
          </a:p>
        </p:txBody>
      </p:sp>
      <p:sp>
        <p:nvSpPr>
          <p:cNvPr id="8" name="Content Placeholder 2">
            <a:extLst>
              <a:ext uri="{FF2B5EF4-FFF2-40B4-BE49-F238E27FC236}">
                <a16:creationId xmlns:a16="http://schemas.microsoft.com/office/drawing/2014/main" id="{A09DD418-58D4-B0B7-2AD2-D4D3B6412F46}"/>
              </a:ext>
            </a:extLst>
          </p:cNvPr>
          <p:cNvSpPr txBox="1">
            <a:spLocks/>
          </p:cNvSpPr>
          <p:nvPr/>
        </p:nvSpPr>
        <p:spPr>
          <a:xfrm>
            <a:off x="3256703" y="1796040"/>
            <a:ext cx="12443075" cy="775933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err="1">
                <a:solidFill>
                  <a:srgbClr val="0000CC"/>
                </a:solidFill>
                <a:latin typeface="Arial" panose="020B0604020202020204" pitchFamily="34" charset="0"/>
                <a:cs typeface="Arial" panose="020B0604020202020204" pitchFamily="34" charset="0"/>
              </a:rPr>
              <a:t>Yêu</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cầu</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giáo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viên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dạy</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minh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tự</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nhận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định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về</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những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cái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đã</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a:t>
            </a:r>
            <a:r>
              <a:rPr lang="en-US" dirty="0" err="1">
                <a:solidFill>
                  <a:srgbClr val="0000CC"/>
                </a:solidFill>
                <a:latin typeface="Arial" panose="020B0604020202020204" pitchFamily="34" charset="0"/>
                <a:cs typeface="Arial" panose="020B0604020202020204" pitchFamily="34" charset="0"/>
              </a:rPr>
              <a:t>chưa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trong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bài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a:t>
            </a:r>
          </a:p>
          <a:p>
            <a:pPr>
              <a:lnSpc>
                <a:spcPct val="150000"/>
              </a:lnSpc>
            </a:pPr>
            <a:r>
              <a:rPr lang="en-US" dirty="0" err="1">
                <a:solidFill>
                  <a:srgbClr val="0000CC"/>
                </a:solidFill>
                <a:latin typeface="Arial" panose="020B0604020202020204" pitchFamily="34" charset="0"/>
                <a:cs typeface="Arial" panose="020B0604020202020204" pitchFamily="34" charset="0"/>
              </a:rPr>
              <a:t>Điều</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hành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thảo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luận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về</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từng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hoạt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động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trong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bài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theo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các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bước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sau</a:t>
            </a:r>
            <a:r>
              <a:rPr lang="en-US" dirty="0">
                <a:solidFill>
                  <a:srgbClr val="0000CC"/>
                </a:solidFill>
                <a:latin typeface="Arial" panose="020B0604020202020204" pitchFamily="34" charset="0"/>
                <a:cs typeface="Arial" panose="020B0604020202020204" pitchFamily="34" charset="0"/>
              </a:rPr>
              <a:t>:</a:t>
            </a:r>
          </a:p>
          <a:p>
            <a:pPr marL="0" indent="0">
              <a:lnSpc>
                <a:spcPct val="150000"/>
              </a:lnSpc>
              <a:buFont typeface="Arial" pitchFamily="34" charset="0"/>
              <a:buNone/>
            </a:pPr>
            <a:r>
              <a:rPr lang="en-US" dirty="0">
                <a:solidFill>
                  <a:srgbClr val="0000CC"/>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Bước</a:t>
            </a:r>
            <a:r>
              <a:rPr lang="en-US" dirty="0">
                <a:solidFill>
                  <a:srgbClr val="FF0000"/>
                </a:solidFill>
                <a:latin typeface="Arial" panose="020B0604020202020204" pitchFamily="34" charset="0"/>
                <a:cs typeface="Arial" panose="020B0604020202020204" pitchFamily="34" charset="0"/>
              </a:rPr>
              <a:t> 1: </a:t>
            </a:r>
            <a:r>
              <a:rPr lang="en-US" dirty="0" err="1">
                <a:solidFill>
                  <a:srgbClr val="FF0000"/>
                </a:solidFill>
                <a:latin typeface="Arial" panose="020B0604020202020204" pitchFamily="34" charset="0"/>
                <a:cs typeface="Arial" panose="020B0604020202020204" pitchFamily="34" charset="0"/>
              </a:rPr>
              <a:t>Mô</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tả</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hành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động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của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học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sinh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Từng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giáo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viên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nêu</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ra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những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gì</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đã</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quan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sát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và</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ghi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Tổ</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nhóm</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chốt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lại</a:t>
            </a:r>
            <a:r>
              <a:rPr lang="en-US" dirty="0">
                <a:solidFill>
                  <a:srgbClr val="0000CC"/>
                </a:solidFill>
                <a:latin typeface="Arial" panose="020B0604020202020204" pitchFamily="34" charset="0"/>
                <a:cs typeface="Arial" panose="020B0604020202020204" pitchFamily="34" charset="0"/>
              </a:rPr>
              <a:t>.</a:t>
            </a:r>
          </a:p>
          <a:p>
            <a:pPr marL="0" indent="0">
              <a:lnSpc>
                <a:spcPct val="150000"/>
              </a:lnSpc>
              <a:buFont typeface="Arial" pitchFamily="34" charset="0"/>
              <a:buNone/>
            </a:pPr>
            <a:r>
              <a:rPr lang="en-US" dirty="0">
                <a:solidFill>
                  <a:srgbClr val="0000CC"/>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Bước</a:t>
            </a:r>
            <a:r>
              <a:rPr lang="en-US" dirty="0">
                <a:solidFill>
                  <a:srgbClr val="FF0000"/>
                </a:solidFill>
                <a:latin typeface="Arial" panose="020B0604020202020204" pitchFamily="34" charset="0"/>
                <a:cs typeface="Arial" panose="020B0604020202020204" pitchFamily="34" charset="0"/>
              </a:rPr>
              <a:t> 2: Thảo </a:t>
            </a:r>
            <a:r>
              <a:rPr lang="en-US" dirty="0" err="1">
                <a:solidFill>
                  <a:srgbClr val="FF0000"/>
                </a:solidFill>
                <a:latin typeface="Arial" panose="020B0604020202020204" pitchFamily="34" charset="0"/>
                <a:cs typeface="Arial" panose="020B0604020202020204" pitchFamily="34" charset="0"/>
              </a:rPr>
              <a:t>luận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về</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cái</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được</a:t>
            </a:r>
            <a:r>
              <a:rPr lang="en-US" dirty="0">
                <a:solidFill>
                  <a:srgbClr val="FF0000"/>
                </a:solidFill>
                <a:latin typeface="Arial" panose="020B0604020202020204" pitchFamily="34" charset="0"/>
                <a:cs typeface="Arial" panose="020B0604020202020204" pitchFamily="34" charset="0"/>
              </a:rPr>
              <a:t>/</a:t>
            </a:r>
            <a:r>
              <a:rPr lang="en-US" dirty="0" err="1">
                <a:solidFill>
                  <a:srgbClr val="FF0000"/>
                </a:solidFill>
                <a:latin typeface="Arial" panose="020B0604020202020204" pitchFamily="34" charset="0"/>
                <a:cs typeface="Arial" panose="020B0604020202020204" pitchFamily="34" charset="0"/>
              </a:rPr>
              <a:t>chưa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được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dựa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trên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bằng</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chứng</a:t>
            </a:r>
            <a:r>
              <a:rPr lang="en-US" dirty="0">
                <a:solidFill>
                  <a:srgbClr val="FF0000"/>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về</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hành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động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của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sinh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ghi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vào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vở</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trình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bày</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thảo</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luận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Tổ</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nhóm</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chốt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nhấn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mạnh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cái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a:t>
            </a:r>
            <a:r>
              <a:rPr lang="en-US" dirty="0" err="1">
                <a:solidFill>
                  <a:srgbClr val="0000CC"/>
                </a:solidFill>
                <a:latin typeface="Arial" panose="020B0604020202020204" pitchFamily="34" charset="0"/>
                <a:cs typeface="Arial" panose="020B0604020202020204" pitchFamily="34" charset="0"/>
              </a:rPr>
              <a:t>chưa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được</a:t>
            </a:r>
            <a:r>
              <a:rPr lang="en-US" dirty="0">
                <a:solidFill>
                  <a:srgbClr val="0000CC"/>
                </a:solidFill>
                <a:latin typeface="Arial" panose="020B0604020202020204" pitchFamily="34" charset="0"/>
                <a:cs typeface="Arial" panose="020B0604020202020204" pitchFamily="34" charset="0"/>
              </a:rPr>
              <a:t>.</a:t>
            </a:r>
          </a:p>
          <a:p>
            <a:pPr marL="0" indent="0">
              <a:lnSpc>
                <a:spcPct val="150000"/>
              </a:lnSpc>
              <a:buFont typeface="Arial" pitchFamily="34" charset="0"/>
              <a:buNone/>
            </a:pPr>
            <a:r>
              <a:rPr lang="en-US" dirty="0">
                <a:solidFill>
                  <a:srgbClr val="0000CC"/>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Bước</a:t>
            </a:r>
            <a:r>
              <a:rPr lang="en-US" dirty="0">
                <a:solidFill>
                  <a:srgbClr val="FF0000"/>
                </a:solidFill>
                <a:latin typeface="Arial" panose="020B0604020202020204" pitchFamily="34" charset="0"/>
                <a:cs typeface="Arial" panose="020B0604020202020204" pitchFamily="34" charset="0"/>
              </a:rPr>
              <a:t> 3: Thảo </a:t>
            </a:r>
            <a:r>
              <a:rPr lang="en-US" dirty="0" err="1">
                <a:solidFill>
                  <a:srgbClr val="FF0000"/>
                </a:solidFill>
                <a:latin typeface="Arial" panose="020B0604020202020204" pitchFamily="34" charset="0"/>
                <a:cs typeface="Arial" panose="020B0604020202020204" pitchFamily="34" charset="0"/>
              </a:rPr>
              <a:t>luận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về</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nguyên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nhân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được</a:t>
            </a:r>
            <a:r>
              <a:rPr lang="en-US" dirty="0">
                <a:solidFill>
                  <a:srgbClr val="FF0000"/>
                </a:solidFill>
                <a:latin typeface="Arial" panose="020B0604020202020204" pitchFamily="34" charset="0"/>
                <a:cs typeface="Arial" panose="020B0604020202020204" pitchFamily="34" charset="0"/>
              </a:rPr>
              <a:t>/</a:t>
            </a:r>
            <a:r>
              <a:rPr lang="en-US" dirty="0" err="1">
                <a:solidFill>
                  <a:srgbClr val="FF0000"/>
                </a:solidFill>
                <a:latin typeface="Arial" panose="020B0604020202020204" pitchFamily="34" charset="0"/>
                <a:cs typeface="Arial" panose="020B0604020202020204" pitchFamily="34" charset="0"/>
              </a:rPr>
              <a:t>chưa</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được</a:t>
            </a:r>
            <a:r>
              <a:rPr lang="en-US" dirty="0">
                <a:solidFill>
                  <a:srgbClr val="FF0000"/>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dựa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mục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tiêu</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nội</a:t>
            </a:r>
            <a:r>
              <a:rPr lang="en-US" dirty="0">
                <a:solidFill>
                  <a:srgbClr val="0000CC"/>
                </a:solidFill>
                <a:latin typeface="Arial" panose="020B0604020202020204" pitchFamily="34" charset="0"/>
                <a:cs typeface="Arial" panose="020B0604020202020204" pitchFamily="34" charset="0"/>
              </a:rPr>
              <a:t> dung, </a:t>
            </a:r>
            <a:r>
              <a:rPr lang="en-US" dirty="0" err="1">
                <a:solidFill>
                  <a:srgbClr val="0000CC"/>
                </a:solidFill>
                <a:latin typeface="Arial" panose="020B0604020202020204" pitchFamily="34" charset="0"/>
                <a:cs typeface="Arial" panose="020B0604020202020204" pitchFamily="34" charset="0"/>
              </a:rPr>
              <a:t>cách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thức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tổ</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chức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hoạt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động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đã</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thực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hiện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Tổ</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nhóm</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chốt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về</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nguyên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nhân</a:t>
            </a:r>
            <a:r>
              <a:rPr lang="en-US" dirty="0">
                <a:solidFill>
                  <a:srgbClr val="0000CC"/>
                </a:solidFill>
                <a:latin typeface="Arial" panose="020B0604020202020204" pitchFamily="34" charset="0"/>
                <a:cs typeface="Arial" panose="020B0604020202020204" pitchFamily="34" charset="0"/>
              </a:rPr>
              <a:t>.</a:t>
            </a:r>
          </a:p>
          <a:p>
            <a:pPr marL="0" indent="0">
              <a:lnSpc>
                <a:spcPct val="150000"/>
              </a:lnSpc>
              <a:buFont typeface="Arial" pitchFamily="34" charset="0"/>
              <a:buNone/>
            </a:pPr>
            <a:r>
              <a:rPr lang="en-US" dirty="0">
                <a:solidFill>
                  <a:srgbClr val="0000CC"/>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Bước</a:t>
            </a:r>
            <a:r>
              <a:rPr lang="en-US" dirty="0">
                <a:solidFill>
                  <a:srgbClr val="FF0000"/>
                </a:solidFill>
                <a:latin typeface="Arial" panose="020B0604020202020204" pitchFamily="34" charset="0"/>
                <a:cs typeface="Arial" panose="020B0604020202020204" pitchFamily="34" charset="0"/>
              </a:rPr>
              <a:t> 4: Thảo </a:t>
            </a:r>
            <a:r>
              <a:rPr lang="en-US" dirty="0" err="1">
                <a:solidFill>
                  <a:srgbClr val="FF0000"/>
                </a:solidFill>
                <a:latin typeface="Arial" panose="020B0604020202020204" pitchFamily="34" charset="0"/>
                <a:cs typeface="Arial" panose="020B0604020202020204" pitchFamily="34" charset="0"/>
              </a:rPr>
              <a:t>luận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để</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bổ</a:t>
            </a:r>
            <a:r>
              <a:rPr lang="en-US" dirty="0">
                <a:solidFill>
                  <a:srgbClr val="FF0000"/>
                </a:solidFill>
                <a:latin typeface="Arial" panose="020B0604020202020204" pitchFamily="34" charset="0"/>
                <a:cs typeface="Arial" panose="020B0604020202020204" pitchFamily="34" charset="0"/>
              </a:rPr>
              <a:t> sung, </a:t>
            </a:r>
            <a:r>
              <a:rPr lang="en-US" dirty="0" err="1">
                <a:solidFill>
                  <a:srgbClr val="FF0000"/>
                </a:solidFill>
                <a:latin typeface="Arial" panose="020B0604020202020204" pitchFamily="34" charset="0"/>
                <a:cs typeface="Arial" panose="020B0604020202020204" pitchFamily="34" charset="0"/>
              </a:rPr>
              <a:t>hoàn</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thiện</a:t>
            </a:r>
            <a:r>
              <a:rPr lang="en-US" dirty="0">
                <a:solidFill>
                  <a:srgbClr val="FF0000"/>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thêm</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về</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Kế</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hoạch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bài</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và</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Cách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thức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tổ</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chức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hoạt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động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của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học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sinh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dựa</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những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nguyên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nhân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hạn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chế</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đã</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xác</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định</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Tổ</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nhóm</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trưởng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kết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luận</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chuyển</a:t>
            </a:r>
            <a:r>
              <a:rPr lang="en-US" dirty="0">
                <a:solidFill>
                  <a:srgbClr val="0000CC"/>
                </a:solidFill>
                <a:latin typeface="Arial" panose="020B0604020202020204" pitchFamily="34" charset="0"/>
                <a:cs typeface="Arial" panose="020B0604020202020204" pitchFamily="34" charset="0"/>
              </a:rPr>
              <a:t> sang </a:t>
            </a:r>
            <a:r>
              <a:rPr lang="en-US" dirty="0" err="1">
                <a:solidFill>
                  <a:srgbClr val="0000CC"/>
                </a:solidFill>
                <a:latin typeface="Arial" panose="020B0604020202020204" pitchFamily="34" charset="0"/>
                <a:cs typeface="Arial" panose="020B0604020202020204" pitchFamily="34" charset="0"/>
              </a:rPr>
              <a:t>hoạt</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động</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kế</a:t>
            </a:r>
            <a:r>
              <a:rPr lang="en-US" dirty="0">
                <a:solidFill>
                  <a:srgbClr val="0000CC"/>
                </a:solidFill>
                <a:latin typeface="Arial" panose="020B0604020202020204" pitchFamily="34" charset="0"/>
                <a:cs typeface="Arial" panose="020B0604020202020204" pitchFamily="34" charset="0"/>
              </a:rPr>
              <a:t> </a:t>
            </a:r>
            <a:r>
              <a:rPr lang="en-US" dirty="0" err="1">
                <a:solidFill>
                  <a:srgbClr val="0000CC"/>
                </a:solidFill>
                <a:latin typeface="Arial" panose="020B0604020202020204" pitchFamily="34" charset="0"/>
                <a:cs typeface="Arial" panose="020B0604020202020204" pitchFamily="34" charset="0"/>
              </a:rPr>
              <a:t>tiếp</a:t>
            </a:r>
            <a:r>
              <a:rPr lang="en-US"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045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401" y="1384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C4BB25B7-B00F-E7AC-A77C-43765CBDA76B}"/>
              </a:ext>
            </a:extLst>
          </p:cNvPr>
          <p:cNvSpPr txBox="1"/>
          <p:nvPr/>
        </p:nvSpPr>
        <p:spPr>
          <a:xfrm>
            <a:off x="5791200" y="712857"/>
            <a:ext cx="67056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CĂN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CỨ</a:t>
            </a:r>
            <a:r>
              <a:rPr lang="en-US" sz="4000" b="1" dirty="0">
                <a:solidFill>
                  <a:srgbClr val="C00000"/>
                </a:solidFill>
                <a:latin typeface="Arial" panose="020B0604020202020204" pitchFamily="34" charset="0"/>
                <a:cs typeface="Arial" panose="020B0604020202020204" pitchFamily="34" charset="0"/>
              </a:rPr>
              <a:t> PHÁP </a:t>
            </a:r>
            <a:r>
              <a:rPr lang="en-US" sz="4000" b="1" dirty="0" err="1">
                <a:solidFill>
                  <a:srgbClr val="C00000"/>
                </a:solidFill>
                <a:latin typeface="Arial" panose="020B0604020202020204" pitchFamily="34" charset="0"/>
                <a:cs typeface="Arial" panose="020B0604020202020204" pitchFamily="34" charset="0"/>
              </a:rPr>
              <a:t>LÍ</a:t>
            </a:r>
            <a:endParaRPr lang="en-US" sz="4000" b="1"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34E451-D119-9404-C68C-D13E6513F5C5}"/>
              </a:ext>
            </a:extLst>
          </p:cNvPr>
          <p:cNvSpPr txBox="1"/>
          <p:nvPr/>
        </p:nvSpPr>
        <p:spPr>
          <a:xfrm>
            <a:off x="2438400" y="1613415"/>
            <a:ext cx="14935200" cy="7067640"/>
          </a:xfrm>
          <a:prstGeom prst="rect">
            <a:avLst/>
          </a:prstGeom>
          <a:noFill/>
        </p:spPr>
        <p:txBody>
          <a:bodyPr wrap="square" rtlCol="0">
            <a:spAutoFit/>
          </a:bodyPr>
          <a:lstStyle/>
          <a:p>
            <a:pPr>
              <a:lnSpc>
                <a:spcPct val="130000"/>
              </a:lnSpc>
            </a:pPr>
            <a:r>
              <a:rPr lang="en-US" sz="3200" dirty="0" err="1">
                <a:solidFill>
                  <a:srgbClr val="FF0000"/>
                </a:solidFill>
                <a:latin typeface="Arial" panose="020B0604020202020204" pitchFamily="34" charset="0"/>
                <a:cs typeface="Arial" panose="020B0604020202020204" pitchFamily="34" charset="0"/>
              </a:rPr>
              <a:t>NĐ</a:t>
            </a:r>
            <a:r>
              <a:rPr lang="en-US" sz="3200" dirty="0">
                <a:solidFill>
                  <a:srgbClr val="FF0000"/>
                </a:solidFill>
                <a:latin typeface="Arial" panose="020B0604020202020204" pitchFamily="34" charset="0"/>
                <a:cs typeface="Arial" panose="020B0604020202020204" pitchFamily="34" charset="0"/>
              </a:rPr>
              <a:t> 24/2021/</a:t>
            </a:r>
            <a:r>
              <a:rPr lang="en-US" sz="3200" dirty="0" err="1">
                <a:solidFill>
                  <a:srgbClr val="FF0000"/>
                </a:solidFill>
                <a:latin typeface="Arial" panose="020B0604020202020204" pitchFamily="34" charset="0"/>
                <a:cs typeface="Arial" panose="020B0604020202020204" pitchFamily="34" charset="0"/>
              </a:rPr>
              <a:t>NĐ</a:t>
            </a:r>
            <a:r>
              <a:rPr lang="en-US" sz="3200" dirty="0">
                <a:solidFill>
                  <a:srgbClr val="FF0000"/>
                </a:solidFill>
                <a:latin typeface="Arial" panose="020B0604020202020204" pitchFamily="34" charset="0"/>
                <a:cs typeface="Arial" panose="020B0604020202020204" pitchFamily="34" charset="0"/>
              </a:rPr>
              <a:t>-CP:</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Kế</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hoạch</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của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trường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là</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kế</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hoạch</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chức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hoạt</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động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của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sở</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thực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hiện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chương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trình</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mầm</a:t>
            </a:r>
            <a:r>
              <a:rPr lang="en-US" sz="3200" dirty="0">
                <a:solidFill>
                  <a:srgbClr val="0000CC"/>
                </a:solidFill>
                <a:latin typeface="Arial" panose="020B0604020202020204" pitchFamily="34" charset="0"/>
                <a:cs typeface="Arial" panose="020B0604020202020204" pitchFamily="34" charset="0"/>
              </a:rPr>
              <a:t> non, </a:t>
            </a:r>
            <a:r>
              <a:rPr lang="en-US" sz="3200" dirty="0" err="1">
                <a:solidFill>
                  <a:srgbClr val="0000CC"/>
                </a:solidFill>
                <a:latin typeface="Arial" panose="020B0604020202020204" pitchFamily="34" charset="0"/>
                <a:cs typeface="Arial" panose="020B0604020202020204" pitchFamily="34" charset="0"/>
              </a:rPr>
              <a:t>chương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trình</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phổ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thông</a:t>
            </a:r>
            <a:r>
              <a:rPr lang="en-US" sz="3200" dirty="0">
                <a:solidFill>
                  <a:srgbClr val="0000CC"/>
                </a:solidFill>
                <a:latin typeface="Arial" panose="020B0604020202020204" pitchFamily="34" charset="0"/>
                <a:cs typeface="Arial" panose="020B0604020202020204" pitchFamily="34" charset="0"/>
              </a:rPr>
              <a:t> do </a:t>
            </a:r>
            <a:r>
              <a:rPr lang="en-US" sz="3200" dirty="0" err="1">
                <a:solidFill>
                  <a:srgbClr val="0000CC"/>
                </a:solidFill>
                <a:latin typeface="Arial" panose="020B0604020202020204" pitchFamily="34" charset="0"/>
                <a:cs typeface="Arial" panose="020B0604020202020204" pitchFamily="34" charset="0"/>
              </a:rPr>
              <a:t>Bộ</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trưởng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Bộ</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a:t>
            </a:r>
            <a:r>
              <a:rPr lang="en-US" sz="3200" dirty="0">
                <a:solidFill>
                  <a:srgbClr val="0000CC"/>
                </a:solidFill>
                <a:latin typeface="Arial" panose="020B0604020202020204" pitchFamily="34" charset="0"/>
                <a:cs typeface="Arial" panose="020B0604020202020204" pitchFamily="34" charset="0"/>
              </a:rPr>
              <a:t> Đào </a:t>
            </a:r>
            <a:r>
              <a:rPr lang="en-US" sz="3200" dirty="0" err="1">
                <a:solidFill>
                  <a:srgbClr val="0000CC"/>
                </a:solidFill>
                <a:latin typeface="Arial" panose="020B0604020202020204" pitchFamily="34" charset="0"/>
                <a:cs typeface="Arial" panose="020B0604020202020204" pitchFamily="34" charset="0"/>
              </a:rPr>
              <a:t>tạo</a:t>
            </a:r>
            <a:r>
              <a:rPr lang="en-US" sz="3200" dirty="0">
                <a:solidFill>
                  <a:srgbClr val="0000CC"/>
                </a:solidFill>
                <a:latin typeface="Arial" panose="020B0604020202020204" pitchFamily="34" charset="0"/>
                <a:cs typeface="Arial" panose="020B0604020202020204" pitchFamily="34" charset="0"/>
              </a:rPr>
              <a:t> ban </a:t>
            </a:r>
            <a:r>
              <a:rPr lang="en-US" sz="3200" dirty="0" err="1">
                <a:solidFill>
                  <a:srgbClr val="0000CC"/>
                </a:solidFill>
                <a:latin typeface="Arial" panose="020B0604020202020204" pitchFamily="34" charset="0"/>
                <a:cs typeface="Arial" panose="020B0604020202020204" pitchFamily="34" charset="0"/>
              </a:rPr>
              <a:t>hành</a:t>
            </a:r>
            <a:r>
              <a:rPr lang="en-US" sz="3200" dirty="0">
                <a:solidFill>
                  <a:srgbClr val="0000CC"/>
                </a:solidFill>
                <a:latin typeface="Arial" panose="020B0604020202020204" pitchFamily="34" charset="0"/>
                <a:cs typeface="Arial" panose="020B0604020202020204" pitchFamily="34" charset="0"/>
              </a:rPr>
              <a:t>.</a:t>
            </a:r>
          </a:p>
          <a:p>
            <a:pPr>
              <a:lnSpc>
                <a:spcPct val="130000"/>
              </a:lnSpc>
            </a:pPr>
            <a:r>
              <a:rPr lang="en-US" sz="3200" dirty="0" err="1">
                <a:solidFill>
                  <a:srgbClr val="FF0000"/>
                </a:solidFill>
                <a:latin typeface="Arial" panose="020B0604020202020204" pitchFamily="34" charset="0"/>
                <a:cs typeface="Arial" panose="020B0604020202020204" pitchFamily="34" charset="0"/>
              </a:rPr>
              <a:t>Luật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Giáo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dục</a:t>
            </a:r>
            <a:r>
              <a:rPr lang="en-US" sz="3200" dirty="0">
                <a:solidFill>
                  <a:srgbClr val="FF0000"/>
                </a:solidFill>
                <a:latin typeface="Arial" panose="020B0604020202020204" pitchFamily="34" charset="0"/>
                <a:cs typeface="Arial" panose="020B0604020202020204" pitchFamily="34" charset="0"/>
              </a:rPr>
              <a:t> 2019: </a:t>
            </a:r>
            <a:r>
              <a:rPr lang="en-US" sz="3200" dirty="0" err="1">
                <a:solidFill>
                  <a:srgbClr val="0000CC"/>
                </a:solidFill>
                <a:latin typeface="Arial" panose="020B0604020202020204" pitchFamily="34" charset="0"/>
                <a:cs typeface="Arial" panose="020B0604020202020204" pitchFamily="34" charset="0"/>
              </a:rPr>
              <a:t>Chương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trình</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giáo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dục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phổ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thông</a:t>
            </a:r>
            <a:r>
              <a:rPr lang="en-US" sz="3200" dirty="0">
                <a:solidFill>
                  <a:srgbClr val="0000CC"/>
                </a:solidFill>
                <a:latin typeface="Arial" panose="020B0604020202020204" pitchFamily="34" charset="0"/>
                <a:cs typeface="Arial" panose="020B0604020202020204" pitchFamily="34" charset="0"/>
              </a:rPr>
              <a:t> t</a:t>
            </a:r>
            <a:r>
              <a:rPr lang="vi-VN" sz="3200" dirty="0">
                <a:solidFill>
                  <a:srgbClr val="0000CC"/>
                </a:solidFill>
                <a:latin typeface="Arial" panose="020B0604020202020204" pitchFamily="34" charset="0"/>
                <a:cs typeface="Arial" panose="020B0604020202020204" pitchFamily="34" charset="0"/>
              </a:rPr>
              <a:t>hống nhất trong cả nước và được tổ chức thực hiện linh hoạt, phù hợp với điều kiện cụ thể của địa phương và cơ sở giáo dục phổ thông</a:t>
            </a:r>
            <a:r>
              <a:rPr lang="en-US" sz="3200" dirty="0">
                <a:solidFill>
                  <a:srgbClr val="0000CC"/>
                </a:solidFill>
                <a:latin typeface="Arial" panose="020B0604020202020204" pitchFamily="34" charset="0"/>
                <a:cs typeface="Arial" panose="020B0604020202020204" pitchFamily="34" charset="0"/>
              </a:rPr>
              <a:t>.</a:t>
            </a:r>
          </a:p>
          <a:p>
            <a:pPr>
              <a:lnSpc>
                <a:spcPct val="130000"/>
              </a:lnSpc>
            </a:pPr>
            <a:r>
              <a:rPr lang="en-US" sz="3200" dirty="0" err="1">
                <a:solidFill>
                  <a:srgbClr val="FF0000"/>
                </a:solidFill>
                <a:latin typeface="Arial" panose="020B0604020202020204" pitchFamily="34" charset="0"/>
                <a:cs typeface="Arial" panose="020B0604020202020204" pitchFamily="34" charset="0"/>
              </a:rPr>
              <a:t>Chương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trình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GDPT</a:t>
            </a:r>
            <a:r>
              <a:rPr lang="en-US" sz="3200" dirty="0">
                <a:solidFill>
                  <a:srgbClr val="FF0000"/>
                </a:solidFill>
                <a:latin typeface="Arial" panose="020B0604020202020204" pitchFamily="34" charset="0"/>
                <a:cs typeface="Arial" panose="020B0604020202020204" pitchFamily="34" charset="0"/>
              </a:rPr>
              <a:t> 2018: </a:t>
            </a:r>
            <a:r>
              <a:rPr lang="en-US" sz="3200" dirty="0" err="1">
                <a:solidFill>
                  <a:srgbClr val="0A33B6"/>
                </a:solidFill>
                <a:latin typeface="Arial" panose="020B0604020202020204" pitchFamily="34" charset="0"/>
                <a:cs typeface="Arial" panose="020B0604020202020204" pitchFamily="34" charset="0"/>
              </a:rPr>
              <a:t>Chương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trình</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các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môn</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học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hoạt</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động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giáo</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dục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quy</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định</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tổng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số</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tiết</a:t>
            </a:r>
            <a:r>
              <a:rPr lang="en-US" sz="3200" dirty="0">
                <a:solidFill>
                  <a:srgbClr val="0A33B6"/>
                </a:solidFill>
                <a:latin typeface="Arial" panose="020B0604020202020204" pitchFamily="34" charset="0"/>
                <a:cs typeface="Arial" panose="020B0604020202020204" pitchFamily="34" charset="0"/>
              </a:rPr>
              <a:t>/</a:t>
            </a:r>
            <a:r>
              <a:rPr lang="en-US" sz="3200" dirty="0" err="1">
                <a:solidFill>
                  <a:srgbClr val="0A33B6"/>
                </a:solidFill>
                <a:latin typeface="Arial" panose="020B0604020202020204" pitchFamily="34" charset="0"/>
                <a:cs typeface="Arial" panose="020B0604020202020204" pitchFamily="34" charset="0"/>
              </a:rPr>
              <a:t>năm</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học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Cơ</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sở</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giáo</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dục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có</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quyền</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và</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trách</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nhiệm</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chủ</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động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trong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việc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xây</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dựng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kế</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hoạch</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giáo</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dục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linh</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hoạt</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phù</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hợp</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với</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thực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tế</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của</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địa</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phương</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điều</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kiện</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thực</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hiện</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của</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nhà</a:t>
            </a:r>
            <a:r>
              <a:rPr lang="en-US" sz="3200" dirty="0">
                <a:solidFill>
                  <a:srgbClr val="0A33B6"/>
                </a:solidFill>
                <a:latin typeface="Arial" panose="020B0604020202020204" pitchFamily="34" charset="0"/>
                <a:cs typeface="Arial" panose="020B0604020202020204" pitchFamily="34" charset="0"/>
              </a:rPr>
              <a:t> </a:t>
            </a:r>
            <a:r>
              <a:rPr lang="en-US" sz="3200" dirty="0" err="1">
                <a:solidFill>
                  <a:srgbClr val="0A33B6"/>
                </a:solidFill>
                <a:latin typeface="Arial" panose="020B0604020202020204" pitchFamily="34" charset="0"/>
                <a:cs typeface="Arial" panose="020B0604020202020204" pitchFamily="34" charset="0"/>
              </a:rPr>
              <a:t>trường</a:t>
            </a:r>
            <a:r>
              <a:rPr lang="en-US" sz="3200" dirty="0">
                <a:solidFill>
                  <a:srgbClr val="0A33B6"/>
                </a:solidFill>
                <a:latin typeface="Arial" panose="020B0604020202020204" pitchFamily="34" charset="0"/>
                <a:cs typeface="Arial" panose="020B0604020202020204" pitchFamily="34" charset="0"/>
              </a:rPr>
              <a:t>.</a:t>
            </a:r>
            <a:endParaRPr lang="en-US" sz="3200" dirty="0">
              <a:solidFill>
                <a:srgbClr val="0000CC"/>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BE4E9-275F-7733-22AF-E372181DA72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B4E35B-7D33-D073-4B3D-1E1415F4429B}"/>
              </a:ext>
            </a:extLst>
          </p:cNvPr>
          <p:cNvSpPr/>
          <p:nvPr/>
        </p:nvSpPr>
        <p:spPr>
          <a:xfrm>
            <a:off x="0" y="0"/>
            <a:ext cx="18288000" cy="1092207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6649B244-2393-6A2E-2211-6DF001F98A2D}"/>
              </a:ext>
            </a:extLst>
          </p:cNvPr>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85423FAB-5D4E-1498-74AE-B488D144502F}"/>
              </a:ext>
            </a:extLst>
          </p:cNvPr>
          <p:cNvGrpSpPr/>
          <p:nvPr/>
        </p:nvGrpSpPr>
        <p:grpSpPr>
          <a:xfrm>
            <a:off x="0" y="0"/>
            <a:ext cx="274320" cy="10287000"/>
            <a:chOff x="0" y="0"/>
            <a:chExt cx="365760" cy="13716000"/>
          </a:xfrm>
        </p:grpSpPr>
        <p:sp>
          <p:nvSpPr>
            <p:cNvPr id="6" name="Freeform 6">
              <a:extLst>
                <a:ext uri="{FF2B5EF4-FFF2-40B4-BE49-F238E27FC236}">
                  <a16:creationId xmlns:a16="http://schemas.microsoft.com/office/drawing/2014/main" id="{1204918B-98F8-BA2A-805C-47FC7F2CC0E9}"/>
                </a:ext>
              </a:extLst>
            </p:cNvPr>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E7A6E426-FBD6-5B55-36D5-6622042D2BA1}"/>
              </a:ext>
            </a:extLst>
          </p:cNvPr>
          <p:cNvSpPr txBox="1"/>
          <p:nvPr/>
        </p:nvSpPr>
        <p:spPr>
          <a:xfrm>
            <a:off x="3581400" y="4029874"/>
            <a:ext cx="11887200" cy="2492990"/>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TRÂN </a:t>
            </a:r>
            <a:r>
              <a:rPr lang="en-US" sz="4800" b="1" dirty="0" err="1">
                <a:solidFill>
                  <a:srgbClr val="C00000"/>
                </a:solidFill>
                <a:latin typeface="Arial" panose="020B0604020202020204" pitchFamily="34" charset="0"/>
                <a:cs typeface="Arial" panose="020B0604020202020204" pitchFamily="34" charset="0"/>
              </a:rPr>
              <a:t>TRỌNG</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CẢM</a:t>
            </a:r>
            <a:r>
              <a:rPr lang="en-US" sz="4800" b="1" dirty="0">
                <a:solidFill>
                  <a:srgbClr val="C00000"/>
                </a:solidFill>
                <a:latin typeface="Arial" panose="020B0604020202020204" pitchFamily="34" charset="0"/>
                <a:cs typeface="Arial" panose="020B0604020202020204" pitchFamily="34" charset="0"/>
              </a:rPr>
              <a:t> </a:t>
            </a:r>
            <a:r>
              <a:rPr lang="en-US" sz="4800" b="1" dirty="0" err="1">
                <a:solidFill>
                  <a:srgbClr val="C00000"/>
                </a:solidFill>
                <a:latin typeface="Arial" panose="020B0604020202020204" pitchFamily="34" charset="0"/>
                <a:cs typeface="Arial" panose="020B0604020202020204" pitchFamily="34" charset="0"/>
              </a:rPr>
              <a:t>ƠN</a:t>
            </a:r>
            <a:endParaRPr lang="en-US" sz="4800" b="1" dirty="0">
              <a:solidFill>
                <a:srgbClr val="C00000"/>
              </a:solidFill>
              <a:latin typeface="Arial" panose="020B0604020202020204" pitchFamily="34" charset="0"/>
              <a:cs typeface="Arial" panose="020B0604020202020204" pitchFamily="34" charset="0"/>
            </a:endParaRPr>
          </a:p>
          <a:p>
            <a:pPr algn="ctr"/>
            <a:endParaRPr lang="en-US" sz="3600" b="1" dirty="0">
              <a:solidFill>
                <a:srgbClr val="C00000"/>
              </a:solidFill>
              <a:latin typeface="Arial" panose="020B0604020202020204" pitchFamily="34" charset="0"/>
              <a:cs typeface="Arial" panose="020B0604020202020204" pitchFamily="34" charset="0"/>
            </a:endParaRPr>
          </a:p>
          <a:p>
            <a:pPr algn="ctr"/>
            <a:r>
              <a:rPr lang="en-US" sz="2400" b="1" i="1" dirty="0">
                <a:solidFill>
                  <a:srgbClr val="0A33B6"/>
                </a:solidFill>
                <a:latin typeface="Arial" panose="020B0604020202020204" pitchFamily="34" charset="0"/>
                <a:cs typeface="Arial" panose="020B0604020202020204" pitchFamily="34" charset="0"/>
              </a:rPr>
              <a:t>Nguyễn Xuân Thành</a:t>
            </a:r>
          </a:p>
          <a:p>
            <a:pPr algn="ctr"/>
            <a:r>
              <a:rPr lang="en-US" sz="2400" b="1" i="1" dirty="0" err="1">
                <a:solidFill>
                  <a:srgbClr val="0A33B6"/>
                </a:solidFill>
                <a:latin typeface="Arial" panose="020B0604020202020204" pitchFamily="34" charset="0"/>
                <a:cs typeface="Arial" panose="020B0604020202020204" pitchFamily="34" charset="0"/>
              </a:rPr>
              <a:t>Điện</a:t>
            </a:r>
            <a:r>
              <a:rPr lang="en-US" sz="2400" b="1" i="1" dirty="0">
                <a:solidFill>
                  <a:srgbClr val="0A33B6"/>
                </a:solidFill>
                <a:latin typeface="Arial" panose="020B0604020202020204" pitchFamily="34" charset="0"/>
                <a:cs typeface="Arial" panose="020B0604020202020204" pitchFamily="34" charset="0"/>
              </a:rPr>
              <a:t> </a:t>
            </a:r>
            <a:r>
              <a:rPr lang="en-US" sz="2400" b="1" i="1" dirty="0" err="1">
                <a:solidFill>
                  <a:srgbClr val="0A33B6"/>
                </a:solidFill>
                <a:latin typeface="Arial" panose="020B0604020202020204" pitchFamily="34" charset="0"/>
                <a:cs typeface="Arial" panose="020B0604020202020204" pitchFamily="34" charset="0"/>
              </a:rPr>
              <a:t>thoại</a:t>
            </a:r>
            <a:r>
              <a:rPr lang="en-US" sz="2400" b="1" i="1" dirty="0">
                <a:solidFill>
                  <a:srgbClr val="0A33B6"/>
                </a:solidFill>
                <a:latin typeface="Arial" panose="020B0604020202020204" pitchFamily="34" charset="0"/>
                <a:cs typeface="Arial" panose="020B0604020202020204" pitchFamily="34" charset="0"/>
              </a:rPr>
              <a:t>: 0913563341</a:t>
            </a:r>
          </a:p>
          <a:p>
            <a:pPr algn="ctr"/>
            <a:r>
              <a:rPr lang="en-US" sz="2400" b="1" i="1" dirty="0">
                <a:solidFill>
                  <a:srgbClr val="0A33B6"/>
                </a:solidFill>
                <a:latin typeface="Arial" panose="020B0604020202020204" pitchFamily="34" charset="0"/>
                <a:cs typeface="Arial" panose="020B0604020202020204" pitchFamily="34" charset="0"/>
              </a:rPr>
              <a:t>Email: </a:t>
            </a:r>
            <a:r>
              <a:rPr lang="en-US" sz="2400" b="1" i="1" dirty="0" err="1">
                <a:solidFill>
                  <a:srgbClr val="0A33B6"/>
                </a:solidFill>
                <a:latin typeface="Arial" panose="020B0604020202020204" pitchFamily="34" charset="0"/>
                <a:cs typeface="Arial" panose="020B0604020202020204" pitchFamily="34" charset="0"/>
              </a:rPr>
              <a:t>nguyenxuanthanh@bdhn.edu.vn</a:t>
            </a:r>
            <a:endParaRPr lang="en-US" sz="2400" b="1" i="1" dirty="0">
              <a:solidFill>
                <a:srgbClr val="0A33B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86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C4BB25B7-B00F-E7AC-A77C-43765CBDA76B}"/>
              </a:ext>
            </a:extLst>
          </p:cNvPr>
          <p:cNvSpPr txBox="1"/>
          <p:nvPr/>
        </p:nvSpPr>
        <p:spPr>
          <a:xfrm>
            <a:off x="3824652" y="1119144"/>
            <a:ext cx="11643947"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CHƯƠNG</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TRÌNH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GIÁO</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DỤC</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PHỔ</a:t>
            </a:r>
            <a:r>
              <a:rPr lang="en-US" sz="4000" b="1" dirty="0">
                <a:solidFill>
                  <a:srgbClr val="C00000"/>
                </a:solidFill>
                <a:latin typeface="Arial" panose="020B0604020202020204" pitchFamily="34" charset="0"/>
                <a:cs typeface="Arial" panose="020B0604020202020204" pitchFamily="34" charset="0"/>
              </a:rPr>
              <a:t> THÔNG 2018</a:t>
            </a:r>
          </a:p>
        </p:txBody>
      </p:sp>
      <p:sp>
        <p:nvSpPr>
          <p:cNvPr id="4" name="TextBox 3">
            <a:extLst>
              <a:ext uri="{FF2B5EF4-FFF2-40B4-BE49-F238E27FC236}">
                <a16:creationId xmlns:a16="http://schemas.microsoft.com/office/drawing/2014/main" id="{9434E451-D119-9404-C68C-D13E6513F5C5}"/>
              </a:ext>
            </a:extLst>
          </p:cNvPr>
          <p:cNvSpPr txBox="1"/>
          <p:nvPr/>
        </p:nvSpPr>
        <p:spPr>
          <a:xfrm>
            <a:off x="2667000" y="2298426"/>
            <a:ext cx="14020800" cy="7316042"/>
          </a:xfrm>
          <a:prstGeom prst="rect">
            <a:avLst/>
          </a:prstGeom>
          <a:noFill/>
        </p:spPr>
        <p:txBody>
          <a:bodyPr wrap="square" rtlCol="0">
            <a:spAutoFit/>
          </a:bodyPr>
          <a:lstStyle/>
          <a:p>
            <a:pPr>
              <a:lnSpc>
                <a:spcPct val="130000"/>
              </a:lnSpc>
            </a:pPr>
            <a:r>
              <a:rPr lang="en-US" sz="2800" dirty="0" err="1">
                <a:solidFill>
                  <a:srgbClr val="FF0000"/>
                </a:solidFill>
                <a:latin typeface="Arial" panose="020B0604020202020204" pitchFamily="34" charset="0"/>
                <a:cs typeface="Arial" panose="020B0604020202020204" pitchFamily="34" charset="0"/>
              </a:rPr>
              <a:t>Chương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trình</a:t>
            </a:r>
            <a:r>
              <a:rPr lang="en-US" sz="2800" dirty="0">
                <a:solidFill>
                  <a:srgbClr val="0A33B6"/>
                </a:solidFill>
                <a:latin typeface="Arial" panose="020B0604020202020204" pitchFamily="34" charset="0"/>
                <a:cs typeface="Arial" panose="020B0604020202020204" pitchFamily="34" charset="0"/>
              </a:rPr>
              <a:t>: </a:t>
            </a:r>
            <a:r>
              <a:rPr lang="vi-VN" sz="2800" dirty="0">
                <a:solidFill>
                  <a:srgbClr val="0000CC"/>
                </a:solidFill>
                <a:latin typeface="Arial" panose="020B0604020202020204" pitchFamily="34" charset="0"/>
                <a:cs typeface="Arial" panose="020B0604020202020204" pitchFamily="34" charset="0"/>
              </a:rPr>
              <a:t>Chương trình bảo đảm định hướng thống nhất và những nội dung giáo dục cốt lõi, bắt buộc đối với học sinh toàn quốc, đồng thời trao quyền chủ động và trách nhiệm cho địa phương, nhà trường trong việc lựa chọn, bổ sung một số nội dung giáo dục và triển khai kế hoạch giáo dục</a:t>
            </a:r>
            <a:r>
              <a:rPr lang="en-US" sz="2800" dirty="0">
                <a:solidFill>
                  <a:srgbClr val="0000CC"/>
                </a:solidFill>
                <a:latin typeface="Arial" panose="020B0604020202020204" pitchFamily="34" charset="0"/>
                <a:cs typeface="Arial" panose="020B0604020202020204" pitchFamily="34" charset="0"/>
              </a:rPr>
              <a:t>.</a:t>
            </a:r>
          </a:p>
          <a:p>
            <a:pPr>
              <a:lnSpc>
                <a:spcPct val="130000"/>
              </a:lnSpc>
            </a:pP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điểm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triển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năng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lực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phẩm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chất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năng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lực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phẩm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chất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được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cụ</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thể</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hóa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bằng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yêu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cầu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đạt</a:t>
            </a:r>
            <a:r>
              <a:rPr lang="en-US" sz="2800" dirty="0">
                <a:solidFill>
                  <a:srgbClr val="0000CC"/>
                </a:solidFill>
                <a:latin typeface="Arial" panose="020B0604020202020204" pitchFamily="34" charset="0"/>
                <a:cs typeface="Arial" panose="020B0604020202020204" pitchFamily="34" charset="0"/>
              </a:rPr>
              <a:t> ở </a:t>
            </a:r>
            <a:r>
              <a:rPr lang="en-US" sz="2800" dirty="0" err="1">
                <a:solidFill>
                  <a:srgbClr val="0000CC"/>
                </a:solidFill>
                <a:latin typeface="Arial" panose="020B0604020202020204" pitchFamily="34" charset="0"/>
                <a:cs typeface="Arial" panose="020B0604020202020204" pitchFamily="34" charset="0"/>
              </a:rPr>
              <a:t>từng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môn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a:t>
            </a:r>
          </a:p>
          <a:p>
            <a:pPr>
              <a:lnSpc>
                <a:spcPct val="130000"/>
              </a:lnSpc>
            </a:pPr>
            <a:r>
              <a:rPr lang="en-US" sz="2800" dirty="0">
                <a:solidFill>
                  <a:srgbClr val="FF0000"/>
                </a:solidFill>
                <a:latin typeface="Arial" panose="020B0604020202020204" pitchFamily="34" charset="0"/>
                <a:cs typeface="Arial" panose="020B0604020202020204" pitchFamily="34" charset="0"/>
              </a:rPr>
              <a:t>Phương </a:t>
            </a:r>
            <a:r>
              <a:rPr lang="en-US" sz="2800" dirty="0" err="1">
                <a:solidFill>
                  <a:srgbClr val="FF0000"/>
                </a:solidFill>
                <a:latin typeface="Arial" panose="020B0604020202020204" pitchFamily="34" charset="0"/>
                <a:cs typeface="Arial" panose="020B0604020202020204" pitchFamily="34" charset="0"/>
              </a:rPr>
              <a:t>pháp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dạy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Tích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cực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hóa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tập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chú</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trọng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tổ</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chức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nhằm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hình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thành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triển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năng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lực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tự</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sinh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thực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hiện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phương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châm</a:t>
            </a:r>
            <a:r>
              <a:rPr lang="en-US" sz="2800" dirty="0">
                <a:solidFill>
                  <a:srgbClr val="0000CC"/>
                </a:solidFill>
                <a:latin typeface="Arial" panose="020B0604020202020204" pitchFamily="34" charset="0"/>
                <a:cs typeface="Arial" panose="020B0604020202020204" pitchFamily="34" charset="0"/>
              </a:rPr>
              <a:t> “Học qua </a:t>
            </a:r>
            <a:r>
              <a:rPr lang="en-US" sz="2800" dirty="0" err="1">
                <a:solidFill>
                  <a:srgbClr val="0000CC"/>
                </a:solidFill>
                <a:latin typeface="Arial" panose="020B0604020202020204" pitchFamily="34" charset="0"/>
                <a:cs typeface="Arial" panose="020B0604020202020204" pitchFamily="34" charset="0"/>
              </a:rPr>
              <a:t>làm</a:t>
            </a:r>
            <a:r>
              <a:rPr lang="en-US" sz="2800" dirty="0">
                <a:solidFill>
                  <a:srgbClr val="0000CC"/>
                </a:solidFill>
                <a:latin typeface="Arial" panose="020B0604020202020204" pitchFamily="34" charset="0"/>
                <a:cs typeface="Arial" panose="020B0604020202020204" pitchFamily="34" charset="0"/>
              </a:rPr>
              <a:t> ”.</a:t>
            </a:r>
          </a:p>
          <a:p>
            <a:pPr>
              <a:lnSpc>
                <a:spcPct val="130000"/>
              </a:lnSpc>
            </a:pPr>
            <a:r>
              <a:rPr lang="en-US" sz="2800" dirty="0" err="1">
                <a:solidFill>
                  <a:srgbClr val="FF0000"/>
                </a:solidFill>
                <a:latin typeface="Arial" panose="020B0604020202020204" pitchFamily="34" charset="0"/>
                <a:cs typeface="Arial" panose="020B0604020202020204" pitchFamily="34" charset="0"/>
              </a:rPr>
              <a:t>Sách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giáo</a:t>
            </a:r>
            <a:r>
              <a:rPr lang="en-US" sz="2800" dirty="0">
                <a:solidFill>
                  <a:srgbClr val="FF0000"/>
                </a:solidFill>
                <a:latin typeface="Arial" panose="020B0604020202020204" pitchFamily="34" charset="0"/>
                <a:cs typeface="Arial" panose="020B0604020202020204" pitchFamily="34" charset="0"/>
              </a:rPr>
              <a:t> khoa: </a:t>
            </a:r>
            <a:r>
              <a:rPr lang="en-US" sz="2800" dirty="0" err="1">
                <a:solidFill>
                  <a:srgbClr val="0000CC"/>
                </a:solidFill>
                <a:latin typeface="Arial" panose="020B0604020202020204" pitchFamily="34" charset="0"/>
                <a:cs typeface="Arial" panose="020B0604020202020204" pitchFamily="34" charset="0"/>
              </a:rPr>
              <a:t>Nội</a:t>
            </a:r>
            <a:r>
              <a:rPr lang="en-US" sz="2800" dirty="0">
                <a:solidFill>
                  <a:srgbClr val="0000CC"/>
                </a:solidFill>
                <a:latin typeface="Arial" panose="020B0604020202020204" pitchFamily="34" charset="0"/>
                <a:cs typeface="Arial" panose="020B0604020202020204" pitchFamily="34" charset="0"/>
              </a:rPr>
              <a:t> dung </a:t>
            </a:r>
            <a:r>
              <a:rPr lang="en-US" sz="2800" dirty="0" err="1">
                <a:solidFill>
                  <a:srgbClr val="0000CC"/>
                </a:solidFill>
                <a:latin typeface="Arial" panose="020B0604020202020204" pitchFamily="34" charset="0"/>
                <a:cs typeface="Arial" panose="020B0604020202020204" pitchFamily="34" charset="0"/>
              </a:rPr>
              <a:t>sách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giáo</a:t>
            </a:r>
            <a:r>
              <a:rPr lang="en-US" sz="2800" dirty="0">
                <a:solidFill>
                  <a:srgbClr val="0000CC"/>
                </a:solidFill>
                <a:latin typeface="Arial" panose="020B0604020202020204" pitchFamily="34" charset="0"/>
                <a:cs typeface="Arial" panose="020B0604020202020204" pitchFamily="34" charset="0"/>
              </a:rPr>
              <a:t> khoa </a:t>
            </a:r>
            <a:r>
              <a:rPr lang="en-US" sz="2800" dirty="0" err="1">
                <a:solidFill>
                  <a:srgbClr val="0000CC"/>
                </a:solidFill>
                <a:latin typeface="Arial" panose="020B0604020202020204" pitchFamily="34" charset="0"/>
                <a:cs typeface="Arial" panose="020B0604020202020204" pitchFamily="34" charset="0"/>
              </a:rPr>
              <a:t>đóng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vai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trò</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tài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liệu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chính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thức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để</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tổ</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chức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dạy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dạy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theo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nội</a:t>
            </a:r>
            <a:r>
              <a:rPr lang="en-US" sz="2800" dirty="0">
                <a:solidFill>
                  <a:srgbClr val="0000CC"/>
                </a:solidFill>
                <a:latin typeface="Arial" panose="020B0604020202020204" pitchFamily="34" charset="0"/>
                <a:cs typeface="Arial" panose="020B0604020202020204" pitchFamily="34" charset="0"/>
              </a:rPr>
              <a:t> dung, </a:t>
            </a:r>
            <a:r>
              <a:rPr lang="en-US" sz="2800" dirty="0" err="1">
                <a:solidFill>
                  <a:srgbClr val="0000CC"/>
                </a:solidFill>
                <a:latin typeface="Arial" panose="020B0604020202020204" pitchFamily="34" charset="0"/>
                <a:cs typeface="Arial" panose="020B0604020202020204" pitchFamily="34" charset="0"/>
              </a:rPr>
              <a:t>yêu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cầu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của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chương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trình</a:t>
            </a:r>
            <a:r>
              <a:rPr lang="en-US" sz="2800" dirty="0">
                <a:solidFill>
                  <a:srgbClr val="0000CC"/>
                </a:solidFill>
                <a:latin typeface="Arial" panose="020B0604020202020204" pitchFamily="34" charset="0"/>
                <a:cs typeface="Arial" panose="020B0604020202020204" pitchFamily="34" charset="0"/>
              </a:rPr>
              <a:t>.</a:t>
            </a:r>
          </a:p>
          <a:p>
            <a:pPr>
              <a:lnSpc>
                <a:spcPct val="130000"/>
              </a:lnSpc>
            </a:pPr>
            <a:r>
              <a:rPr lang="en-US" sz="2800" dirty="0">
                <a:solidFill>
                  <a:srgbClr val="FF0000"/>
                </a:solidFill>
                <a:latin typeface="Arial" panose="020B0604020202020204" pitchFamily="34" charset="0"/>
                <a:cs typeface="Arial" panose="020B0604020202020204" pitchFamily="34" charset="0"/>
              </a:rPr>
              <a:t>Vai </a:t>
            </a:r>
            <a:r>
              <a:rPr lang="en-US" sz="2800" dirty="0" err="1">
                <a:solidFill>
                  <a:srgbClr val="FF0000"/>
                </a:solidFill>
                <a:latin typeface="Arial" panose="020B0604020202020204" pitchFamily="34" charset="0"/>
                <a:cs typeface="Arial" panose="020B0604020202020204" pitchFamily="34" charset="0"/>
              </a:rPr>
              <a:t>trò</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của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giáo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viên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Chuyển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từ</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vị</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trí</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người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dạy</a:t>
            </a:r>
            <a:r>
              <a:rPr lang="en-US" sz="2800" dirty="0">
                <a:solidFill>
                  <a:srgbClr val="0000CC"/>
                </a:solidFill>
                <a:latin typeface="Arial" panose="020B0604020202020204" pitchFamily="34" charset="0"/>
                <a:cs typeface="Arial" panose="020B0604020202020204" pitchFamily="34" charset="0"/>
              </a:rPr>
              <a:t>" sang </a:t>
            </a:r>
            <a:r>
              <a:rPr lang="en-US" sz="2800" dirty="0" err="1">
                <a:solidFill>
                  <a:srgbClr val="0000CC"/>
                </a:solidFill>
                <a:latin typeface="Arial" panose="020B0604020202020204" pitchFamily="34" charset="0"/>
                <a:cs typeface="Arial" panose="020B0604020202020204" pitchFamily="34" charset="0"/>
              </a:rPr>
              <a:t>vị</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trí</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người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tổ</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chức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kiểm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định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hướng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của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học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sinh</a:t>
            </a:r>
            <a:r>
              <a:rPr lang="en-US" sz="2800" dirty="0">
                <a:solidFill>
                  <a:srgbClr val="0000CC"/>
                </a:solidFill>
                <a:latin typeface="Arial" panose="020B0604020202020204" pitchFamily="34" charset="0"/>
                <a:cs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89B29E6D-B5E9-6A66-2684-CCFF25430034}"/>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Content Placeholder 2">
            <a:extLst>
              <a:ext uri="{FF2B5EF4-FFF2-40B4-BE49-F238E27FC236}">
                <a16:creationId xmlns:a16="http://schemas.microsoft.com/office/drawing/2014/main" id="{779EF1B5-80FE-CF72-651E-ADC47F1455FB}"/>
              </a:ext>
            </a:extLst>
          </p:cNvPr>
          <p:cNvSpPr txBox="1">
            <a:spLocks/>
          </p:cNvSpPr>
          <p:nvPr/>
        </p:nvSpPr>
        <p:spPr>
          <a:xfrm>
            <a:off x="2133600" y="2444214"/>
            <a:ext cx="14630400" cy="650928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Hiệu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trưởng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xây</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dựng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kế</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hoạch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thực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hiện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chương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trình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từng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môn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bảo đảm tổng số tiết/</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kì</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năm học quy định</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trong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chương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trình</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endPar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endParaRPr>
          </a:p>
          <a:p>
            <a:pPr marL="396875">
              <a:lnSpc>
                <a:spcPct val="130000"/>
              </a:lnSpc>
            </a:pP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K</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hông bắt buộc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phải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dạy</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tất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cả</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các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tuần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không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bắt</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buộc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chia đều số tiết/tuần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Đối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chỉ</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có</a:t>
            </a:r>
            <a:r>
              <a:rPr lang="en-US" sz="2800" i="1" dirty="0">
                <a:solidFill>
                  <a:srgbClr val="0000CC"/>
                </a:solidFill>
                <a:latin typeface="Arial" panose="020B0604020202020204" pitchFamily="34" charset="0"/>
                <a:cs typeface="Arial" panose="020B0604020202020204" pitchFamily="34" charset="0"/>
              </a:rPr>
              <a:t> 01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dạy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thì</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cơ</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bản</a:t>
            </a:r>
            <a:r>
              <a:rPr lang="en-US" sz="2800" i="1" dirty="0">
                <a:solidFill>
                  <a:srgbClr val="0000CC"/>
                </a:solidFill>
                <a:latin typeface="Arial" panose="020B0604020202020204" pitchFamily="34" charset="0"/>
                <a:cs typeface="Arial" panose="020B0604020202020204" pitchFamily="34" charset="0"/>
              </a:rPr>
              <a:t> chia </a:t>
            </a:r>
            <a:r>
              <a:rPr lang="en-US" sz="2800" i="1" dirty="0" err="1">
                <a:solidFill>
                  <a:srgbClr val="0000CC"/>
                </a:solidFill>
                <a:latin typeface="Arial" panose="020B0604020202020204" pitchFamily="34" charset="0"/>
                <a:cs typeface="Arial" panose="020B0604020202020204" pitchFamily="34" charset="0"/>
              </a:rPr>
              <a:t>đều</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số</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tiết</a:t>
            </a:r>
            <a:r>
              <a:rPr lang="en-US" sz="2800" i="1" dirty="0">
                <a:solidFill>
                  <a:srgbClr val="0000CC"/>
                </a:solidFill>
                <a:latin typeface="Arial" panose="020B0604020202020204" pitchFamily="34" charset="0"/>
                <a:cs typeface="Arial" panose="020B0604020202020204" pitchFamily="34" charset="0"/>
              </a:rPr>
              <a:t>/</a:t>
            </a:r>
            <a:r>
              <a:rPr lang="en-US" sz="2800" i="1" dirty="0" err="1">
                <a:solidFill>
                  <a:srgbClr val="0000CC"/>
                </a:solidFill>
                <a:latin typeface="Arial" panose="020B0604020202020204" pitchFamily="34" charset="0"/>
                <a:cs typeface="Arial" panose="020B0604020202020204" pitchFamily="34" charset="0"/>
              </a:rPr>
              <a:t>tuần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Đối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tích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hợp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như</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phân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công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dạy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nội</a:t>
            </a:r>
            <a:r>
              <a:rPr lang="en-US" sz="2800" i="1" dirty="0">
                <a:solidFill>
                  <a:srgbClr val="0000CC"/>
                </a:solidFill>
                <a:latin typeface="Arial" panose="020B0604020202020204" pitchFamily="34" charset="0"/>
                <a:cs typeface="Arial" panose="020B0604020202020204" pitchFamily="34" charset="0"/>
              </a:rPr>
              <a:t> dung </a:t>
            </a:r>
            <a:r>
              <a:rPr lang="en-US" sz="2800" i="1" dirty="0" err="1">
                <a:solidFill>
                  <a:srgbClr val="0000CC"/>
                </a:solidFill>
                <a:latin typeface="Arial" panose="020B0604020202020204" pitchFamily="34" charset="0"/>
                <a:cs typeface="Arial" panose="020B0604020202020204" pitchFamily="34" charset="0"/>
              </a:rPr>
              <a:t>phù</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hợp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chuyên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của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Vì</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vậy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linh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số</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tiết</a:t>
            </a:r>
            <a:r>
              <a:rPr lang="en-US" sz="2800" i="1" dirty="0">
                <a:solidFill>
                  <a:srgbClr val="0000CC"/>
                </a:solidFill>
                <a:latin typeface="Arial" panose="020B0604020202020204" pitchFamily="34" charset="0"/>
                <a:cs typeface="Arial" panose="020B0604020202020204" pitchFamily="34" charset="0"/>
              </a:rPr>
              <a:t>/</a:t>
            </a:r>
            <a:r>
              <a:rPr lang="en-US" sz="2800" i="1" dirty="0" err="1">
                <a:solidFill>
                  <a:srgbClr val="0000CC"/>
                </a:solidFill>
                <a:latin typeface="Arial" panose="020B0604020202020204" pitchFamily="34" charset="0"/>
                <a:cs typeface="Arial" panose="020B0604020202020204" pitchFamily="34" charset="0"/>
              </a:rPr>
              <a:t>tuần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để</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thuận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lợi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trong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tổ</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chức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thực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hiện</a:t>
            </a:r>
            <a:r>
              <a:rPr lang="en-US" sz="2800" i="1" dirty="0">
                <a:solidFill>
                  <a:srgbClr val="0000CC"/>
                </a:solidFill>
                <a:latin typeface="Arial" panose="020B0604020202020204" pitchFamily="34" charset="0"/>
                <a:cs typeface="Arial" panose="020B0604020202020204" pitchFamily="34" charset="0"/>
              </a:rPr>
              <a:t>.</a:t>
            </a:r>
          </a:p>
          <a:p>
            <a:pPr>
              <a:lnSpc>
                <a:spcPct val="130000"/>
              </a:lnSpc>
            </a:pP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Cấp</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trung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phổ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thông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dạy</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các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môn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lựa</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chọn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(4</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môn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trong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9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môn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và</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3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cụm</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chuyên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đề</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tập</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lựa</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chọn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3</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môn</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p>
          <a:p>
            <a:pPr>
              <a:lnSpc>
                <a:spcPct val="130000"/>
              </a:lnSpc>
            </a:pP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Đối</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với các hoạt động giáo dục, </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Hiệu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trưởng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tổ</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chức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xây</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dựng</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k</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ế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hoạch</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thực</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 hiện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phù</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hợp</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latin typeface="Arial" panose="020B0604020202020204" pitchFamily="34" charset="0"/>
                <a:ea typeface="Calibri" panose="020F0502020204030204" pitchFamily="34" charset="0"/>
                <a:cs typeface="Arial" panose="020B0604020202020204" pitchFamily="34" charset="0"/>
              </a:rPr>
              <a:t>với</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latin typeface="Arial" panose="020B0604020202020204" pitchFamily="34" charset="0"/>
                <a:ea typeface="Calibri" panose="020F0502020204030204" pitchFamily="34" charset="0"/>
                <a:cs typeface="Arial" panose="020B0604020202020204" pitchFamily="34" charset="0"/>
              </a:rPr>
              <a:t>kế hoạch thực hiện chương trình các môn học</a:t>
            </a:r>
            <a:r>
              <a:rPr lang="en-US" sz="2800" i="1" dirty="0">
                <a:solidFill>
                  <a:srgbClr val="0000CC"/>
                </a:solidFill>
                <a:latin typeface="Arial" panose="020B0604020202020204" pitchFamily="34" charset="0"/>
                <a:ea typeface="Calibri" panose="020F0502020204030204" pitchFamily="34" charset="0"/>
                <a:cs typeface="Arial" panose="020B0604020202020204" pitchFamily="34" charset="0"/>
              </a:rPr>
              <a:t>.</a:t>
            </a:r>
          </a:p>
        </p:txBody>
      </p:sp>
      <p:sp>
        <p:nvSpPr>
          <p:cNvPr id="4" name="TextBox 3">
            <a:extLst>
              <a:ext uri="{FF2B5EF4-FFF2-40B4-BE49-F238E27FC236}">
                <a16:creationId xmlns:a16="http://schemas.microsoft.com/office/drawing/2014/main" id="{1F095610-E681-E5DB-4AF3-28C0114473B2}"/>
              </a:ext>
            </a:extLst>
          </p:cNvPr>
          <p:cNvSpPr txBox="1"/>
          <p:nvPr/>
        </p:nvSpPr>
        <p:spPr>
          <a:xfrm>
            <a:off x="3733800" y="1125319"/>
            <a:ext cx="11201400"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XÂY</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DỰNG</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KẾ</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HOẠCH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DẠY</a:t>
            </a:r>
            <a:r>
              <a:rPr lang="en-US" sz="4000" b="1" dirty="0">
                <a:solidFill>
                  <a:srgbClr val="C00000"/>
                </a:solidFill>
                <a:latin typeface="Arial" panose="020B0604020202020204" pitchFamily="34" charset="0"/>
                <a:cs typeface="Arial" panose="020B0604020202020204" pitchFamily="34" charset="0"/>
              </a:rPr>
              <a:t> HỌC MÔN HỌC</a:t>
            </a:r>
          </a:p>
        </p:txBody>
      </p:sp>
    </p:spTree>
    <p:extLst>
      <p:ext uri="{BB962C8B-B14F-4D97-AF65-F5344CB8AC3E}">
        <p14:creationId xmlns:p14="http://schemas.microsoft.com/office/powerpoint/2010/main" val="110055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160" y="1384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 y="342900"/>
            <a:ext cx="4277274" cy="9957942"/>
          </a:xfrm>
          <a:custGeom>
            <a:avLst/>
            <a:gdLst/>
            <a:ahLst/>
            <a:cxnLst/>
            <a:rect l="l" t="t" r="r" b="b"/>
            <a:pathLst>
              <a:path w="4277274" h="9957942">
                <a:moveTo>
                  <a:pt x="0" y="0"/>
                </a:moveTo>
                <a:lnTo>
                  <a:pt x="4277274" y="0"/>
                </a:lnTo>
                <a:lnTo>
                  <a:pt x="4277274" y="9957942"/>
                </a:lnTo>
                <a:lnTo>
                  <a:pt x="0" y="9957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0" y="0"/>
            <a:ext cx="274320" cy="10287000"/>
            <a:chOff x="0" y="0"/>
            <a:chExt cx="365760" cy="13716000"/>
          </a:xfrm>
        </p:grpSpPr>
        <p:sp>
          <p:nvSpPr>
            <p:cNvPr id="6" name="Freeform 6"/>
            <p:cNvSpPr/>
            <p:nvPr/>
          </p:nvSpPr>
          <p:spPr>
            <a:xfrm>
              <a:off x="0" y="0"/>
              <a:ext cx="365760" cy="13716000"/>
            </a:xfrm>
            <a:custGeom>
              <a:avLst/>
              <a:gdLst/>
              <a:ahLst/>
              <a:cxnLst/>
              <a:rect l="l" t="t" r="r" b="b"/>
              <a:pathLst>
                <a:path w="365760" h="13716000">
                  <a:moveTo>
                    <a:pt x="0" y="0"/>
                  </a:moveTo>
                  <a:lnTo>
                    <a:pt x="365760" y="0"/>
                  </a:lnTo>
                  <a:lnTo>
                    <a:pt x="365760" y="13716000"/>
                  </a:lnTo>
                  <a:lnTo>
                    <a:pt x="0" y="13716000"/>
                  </a:lnTo>
                  <a:close/>
                </a:path>
              </a:pathLst>
            </a:custGeom>
            <a:solidFill>
              <a:srgbClr val="766F54"/>
            </a:solidFill>
          </p:spPr>
          <p:txBody>
            <a:bodyPr/>
            <a:lstStyle/>
            <a:p>
              <a:endParaRPr lang="en-US"/>
            </a:p>
          </p:txBody>
        </p:sp>
      </p:grpSp>
      <p:sp>
        <p:nvSpPr>
          <p:cNvPr id="25" name="TextBox 24">
            <a:extLst>
              <a:ext uri="{FF2B5EF4-FFF2-40B4-BE49-F238E27FC236}">
                <a16:creationId xmlns:a16="http://schemas.microsoft.com/office/drawing/2014/main" id="{C4BB25B7-B00F-E7AC-A77C-43765CBDA76B}"/>
              </a:ext>
            </a:extLst>
          </p:cNvPr>
          <p:cNvSpPr txBox="1"/>
          <p:nvPr/>
        </p:nvSpPr>
        <p:spPr>
          <a:xfrm>
            <a:off x="4800601" y="800100"/>
            <a:ext cx="8184074" cy="707886"/>
          </a:xfrm>
          <a:prstGeom prst="rect">
            <a:avLst/>
          </a:prstGeom>
          <a:noFill/>
        </p:spPr>
        <p:txBody>
          <a:bodyPr wrap="square" rtlCol="0">
            <a:spAutoFit/>
          </a:bodyPr>
          <a:lstStyle/>
          <a:p>
            <a:r>
              <a:rPr lang="en-US" sz="4000" b="1" dirty="0" err="1">
                <a:solidFill>
                  <a:srgbClr val="C00000"/>
                </a:solidFill>
                <a:latin typeface="Arial" panose="020B0604020202020204" pitchFamily="34" charset="0"/>
                <a:cs typeface="Arial" panose="020B0604020202020204" pitchFamily="34" charset="0"/>
              </a:rPr>
              <a:t>KẾ</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HOẠCH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DẠY</a:t>
            </a:r>
            <a:r>
              <a:rPr lang="en-US" sz="4000" b="1" dirty="0">
                <a:solidFill>
                  <a:srgbClr val="C00000"/>
                </a:solidFill>
                <a:latin typeface="Arial" panose="020B0604020202020204" pitchFamily="34" charset="0"/>
                <a:cs typeface="Arial" panose="020B0604020202020204" pitchFamily="34" charset="0"/>
              </a:rPr>
              <a:t> HỌC MÔN HỌC</a:t>
            </a:r>
          </a:p>
        </p:txBody>
      </p:sp>
      <p:sp>
        <p:nvSpPr>
          <p:cNvPr id="4" name="TextBox 3">
            <a:extLst>
              <a:ext uri="{FF2B5EF4-FFF2-40B4-BE49-F238E27FC236}">
                <a16:creationId xmlns:a16="http://schemas.microsoft.com/office/drawing/2014/main" id="{9434E451-D119-9404-C68C-D13E6513F5C5}"/>
              </a:ext>
            </a:extLst>
          </p:cNvPr>
          <p:cNvSpPr txBox="1"/>
          <p:nvPr/>
        </p:nvSpPr>
        <p:spPr>
          <a:xfrm>
            <a:off x="3505200" y="2234503"/>
            <a:ext cx="13030200" cy="5635582"/>
          </a:xfrm>
          <a:prstGeom prst="rect">
            <a:avLst/>
          </a:prstGeom>
          <a:noFill/>
        </p:spPr>
        <p:txBody>
          <a:bodyPr wrap="square" rtlCol="0">
            <a:spAutoFit/>
          </a:bodyPr>
          <a:lstStyle/>
          <a:p>
            <a:pPr marL="457200" indent="-457200">
              <a:lnSpc>
                <a:spcPct val="130000"/>
              </a:lnSpc>
              <a:buFontTx/>
              <a:buChar char="-"/>
            </a:pPr>
            <a:r>
              <a:rPr lang="en-US" sz="2800" i="1" dirty="0" err="1">
                <a:solidFill>
                  <a:srgbClr val="FF0000"/>
                </a:solidFill>
                <a:latin typeface="Arial" panose="020B0604020202020204" pitchFamily="34" charset="0"/>
                <a:cs typeface="Arial" panose="020B0604020202020204" pitchFamily="34" charset="0"/>
              </a:rPr>
              <a:t>Thiết</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bị</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thí</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nghiệm</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Kế</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hoạch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dạy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định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được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thí</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thực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hiện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trong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mỗi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bài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theo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yêu</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cầu</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của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chương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trình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định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được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cụ</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thiết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bị</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hóa</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chất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cần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sử</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tgrong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dạy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a:t>
            </a:r>
          </a:p>
          <a:p>
            <a:pPr marL="457200" indent="-457200">
              <a:lnSpc>
                <a:spcPct val="130000"/>
              </a:lnSpc>
              <a:buFontTx/>
              <a:buChar char="-"/>
            </a:pPr>
            <a:r>
              <a:rPr lang="en-US" sz="2800" i="1" dirty="0" err="1">
                <a:solidFill>
                  <a:srgbClr val="FF0000"/>
                </a:solidFill>
                <a:latin typeface="Arial" panose="020B0604020202020204" pitchFamily="34" charset="0"/>
                <a:cs typeface="Arial" panose="020B0604020202020204" pitchFamily="34" charset="0"/>
              </a:rPr>
              <a:t>Nội</a:t>
            </a:r>
            <a:r>
              <a:rPr lang="en-US" sz="2800" i="1" dirty="0">
                <a:solidFill>
                  <a:srgbClr val="FF0000"/>
                </a:solidFill>
                <a:latin typeface="Arial" panose="020B0604020202020204" pitchFamily="34" charset="0"/>
                <a:cs typeface="Arial" panose="020B0604020202020204" pitchFamily="34" charset="0"/>
              </a:rPr>
              <a:t> dung </a:t>
            </a:r>
            <a:r>
              <a:rPr lang="en-US" sz="2800" i="1" dirty="0" err="1">
                <a:solidFill>
                  <a:srgbClr val="FF0000"/>
                </a:solidFill>
                <a:latin typeface="Arial" panose="020B0604020202020204" pitchFamily="34" charset="0"/>
                <a:cs typeface="Arial" panose="020B0604020202020204" pitchFamily="34" charset="0"/>
              </a:rPr>
              <a:t>tích</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hợp</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Kế</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hoạch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dạy</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môn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xác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định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nội</a:t>
            </a:r>
            <a:r>
              <a:rPr lang="en-US" sz="2800" i="1" dirty="0">
                <a:solidFill>
                  <a:srgbClr val="0000CC"/>
                </a:solidFill>
                <a:latin typeface="Arial" panose="020B0604020202020204" pitchFamily="34" charset="0"/>
                <a:cs typeface="Arial" panose="020B0604020202020204" pitchFamily="34" charset="0"/>
              </a:rPr>
              <a:t> dung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tích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hợp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trong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các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bài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học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STEM,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hướng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dục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năng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lực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số</a:t>
            </a:r>
            <a:r>
              <a:rPr lang="en-US" sz="2800" i="1" dirty="0">
                <a:solidFill>
                  <a:srgbClr val="0000CC"/>
                </a:solidFill>
                <a:latin typeface="Arial" panose="020B0604020202020204" pitchFamily="34" charset="0"/>
                <a:cs typeface="Arial" panose="020B0604020202020204" pitchFamily="34" charset="0"/>
              </a:rPr>
              <a:t>.</a:t>
            </a:r>
          </a:p>
          <a:p>
            <a:pPr marL="457200" indent="-457200">
              <a:lnSpc>
                <a:spcPct val="130000"/>
              </a:lnSpc>
              <a:buFontTx/>
              <a:buChar char="-"/>
            </a:pPr>
            <a:r>
              <a:rPr lang="en-US" sz="2800" i="1" dirty="0" err="1">
                <a:solidFill>
                  <a:srgbClr val="FF0000"/>
                </a:solidFill>
                <a:latin typeface="Arial" panose="020B0604020202020204" pitchFamily="34" charset="0"/>
                <a:cs typeface="Arial" panose="020B0604020202020204" pitchFamily="34" charset="0"/>
              </a:rPr>
              <a:t>Phân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công</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giáo</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viên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Đối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với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Hoạt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động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trải</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hướng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nghiệp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phân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công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một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đảm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nhận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một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hoặc</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một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số</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chủ</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đề</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phù</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hợp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tránh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phân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công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một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giáo</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viên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đảm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nhận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toàn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bộ</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chương</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trình</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đảm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nhận</a:t>
            </a:r>
            <a:r>
              <a:rPr lang="en-US" sz="2800" i="1" dirty="0">
                <a:solidFill>
                  <a:srgbClr val="0000CC"/>
                </a:solidFill>
                <a:latin typeface="Arial" panose="020B0604020202020204" pitchFamily="34" charset="0"/>
                <a:cs typeface="Arial" panose="020B0604020202020204" pitchFamily="34" charset="0"/>
              </a:rPr>
              <a:t> 01 </a:t>
            </a:r>
            <a:r>
              <a:rPr lang="en-US" sz="2800" i="1" dirty="0" err="1">
                <a:solidFill>
                  <a:srgbClr val="0000CC"/>
                </a:solidFill>
                <a:latin typeface="Arial" panose="020B0604020202020204" pitchFamily="34" charset="0"/>
                <a:cs typeface="Arial" panose="020B0604020202020204" pitchFamily="34" charset="0"/>
              </a:rPr>
              <a:t>chủ</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đề</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cho</a:t>
            </a:r>
            <a:r>
              <a:rPr lang="en-US" sz="2800" i="1" dirty="0">
                <a:solidFill>
                  <a:srgbClr val="0000CC"/>
                </a:solidFill>
                <a:latin typeface="Arial" panose="020B0604020202020204" pitchFamily="34" charset="0"/>
                <a:cs typeface="Arial" panose="020B0604020202020204" pitchFamily="34" charset="0"/>
              </a:rPr>
              <a:t> 09 </a:t>
            </a:r>
            <a:r>
              <a:rPr lang="en-US" sz="2800" i="1" dirty="0" err="1">
                <a:solidFill>
                  <a:srgbClr val="0000CC"/>
                </a:solidFill>
                <a:latin typeface="Arial" panose="020B0604020202020204" pitchFamily="34" charset="0"/>
                <a:cs typeface="Arial" panose="020B0604020202020204" pitchFamily="34" charset="0"/>
              </a:rPr>
              <a:t>lớp</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thì</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tốt</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hơn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đảm</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nhận</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cả</a:t>
            </a:r>
            <a:r>
              <a:rPr lang="en-US" sz="2800" i="1" dirty="0">
                <a:solidFill>
                  <a:srgbClr val="0000CC"/>
                </a:solidFill>
                <a:latin typeface="Arial" panose="020B0604020202020204" pitchFamily="34" charset="0"/>
                <a:cs typeface="Arial" panose="020B0604020202020204" pitchFamily="34" charset="0"/>
              </a:rPr>
              <a:t> 09 </a:t>
            </a:r>
            <a:r>
              <a:rPr lang="en-US" sz="2800" i="1" dirty="0" err="1">
                <a:solidFill>
                  <a:srgbClr val="0000CC"/>
                </a:solidFill>
                <a:latin typeface="Arial" panose="020B0604020202020204" pitchFamily="34" charset="0"/>
                <a:cs typeface="Arial" panose="020B0604020202020204" pitchFamily="34" charset="0"/>
              </a:rPr>
              <a:t>chủ</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đề</a:t>
            </a:r>
            <a:r>
              <a:rPr lang="en-US" sz="2800" i="1" dirty="0">
                <a:solidFill>
                  <a:srgbClr val="0000CC"/>
                </a:solidFill>
                <a:latin typeface="Arial" panose="020B0604020202020204" pitchFamily="34" charset="0"/>
                <a:cs typeface="Arial" panose="020B0604020202020204" pitchFamily="34" charset="0"/>
              </a:rPr>
              <a:t> </a:t>
            </a:r>
            <a:r>
              <a:rPr lang="en-US" sz="2800" i="1" dirty="0" err="1">
                <a:solidFill>
                  <a:srgbClr val="0000CC"/>
                </a:solidFill>
                <a:latin typeface="Arial" panose="020B0604020202020204" pitchFamily="34" charset="0"/>
                <a:cs typeface="Arial" panose="020B0604020202020204" pitchFamily="34" charset="0"/>
              </a:rPr>
              <a:t>cho</a:t>
            </a:r>
            <a:r>
              <a:rPr lang="en-US" sz="2800" i="1" dirty="0">
                <a:solidFill>
                  <a:srgbClr val="0000CC"/>
                </a:solidFill>
                <a:latin typeface="Arial" panose="020B0604020202020204" pitchFamily="34" charset="0"/>
                <a:cs typeface="Arial" panose="020B0604020202020204" pitchFamily="34" charset="0"/>
              </a:rPr>
              <a:t> 01 </a:t>
            </a:r>
            <a:r>
              <a:rPr lang="en-US" sz="2800" i="1" dirty="0" err="1">
                <a:solidFill>
                  <a:srgbClr val="0000CC"/>
                </a:solidFill>
                <a:latin typeface="Arial" panose="020B0604020202020204" pitchFamily="34" charset="0"/>
                <a:cs typeface="Arial" panose="020B0604020202020204" pitchFamily="34" charset="0"/>
              </a:rPr>
              <a:t>lớp</a:t>
            </a:r>
            <a:r>
              <a:rPr lang="en-US" sz="2800" i="1" dirty="0">
                <a:solidFill>
                  <a:srgbClr val="0000CC"/>
                </a:solidFill>
                <a:latin typeface="Arial" panose="020B0604020202020204" pitchFamily="34" charset="0"/>
                <a:cs typeface="Arial" panose="020B06040202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D3C7-50A5-7EA1-ED4B-B5F8AFD684F8}"/>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38D57E5-1C79-45FA-F709-9D5F0586AFBC}"/>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D33B6C-4927-99C2-D20D-B2DE3F329F68}"/>
              </a:ext>
            </a:extLst>
          </p:cNvPr>
          <p:cNvSpPr>
            <a:spLocks noGrp="1"/>
          </p:cNvSpPr>
          <p:nvPr>
            <p:ph type="title"/>
          </p:nvPr>
        </p:nvSpPr>
        <p:spPr>
          <a:xfrm>
            <a:off x="2773347" y="936165"/>
            <a:ext cx="11018854" cy="1189062"/>
          </a:xfrm>
        </p:spPr>
        <p:txBody>
          <a:bodyPr>
            <a:normAutofit/>
          </a:bodyPr>
          <a:lstStyle/>
          <a:p>
            <a:r>
              <a:rPr lang="en-US" b="1" dirty="0" err="1">
                <a:latin typeface="Arial" panose="020B0604020202020204" pitchFamily="34" charset="0"/>
                <a:cs typeface="Arial" panose="020B0604020202020204" pitchFamily="34" charset="0"/>
              </a:rPr>
              <a:t>Bài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Yêu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cần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đạt</a:t>
            </a:r>
            <a:endParaRPr lang="en-US" b="1" dirty="0">
              <a:latin typeface="Arial" panose="020B0604020202020204" pitchFamily="34" charset="0"/>
              <a:cs typeface="Arial" panose="020B0604020202020204" pitchFamily="34" charset="0"/>
            </a:endParaRPr>
          </a:p>
        </p:txBody>
      </p:sp>
      <p:pic>
        <p:nvPicPr>
          <p:cNvPr id="4" name="Picture 3" descr="A page with text on it&#10;&#10;AI-generated content may be incorrect.">
            <a:extLst>
              <a:ext uri="{FF2B5EF4-FFF2-40B4-BE49-F238E27FC236}">
                <a16:creationId xmlns:a16="http://schemas.microsoft.com/office/drawing/2014/main" id="{6AEB5E48-F009-FC59-8BC2-D574A8564819}"/>
              </a:ext>
            </a:extLst>
          </p:cNvPr>
          <p:cNvPicPr>
            <a:picLocks noChangeAspect="1"/>
          </p:cNvPicPr>
          <p:nvPr/>
        </p:nvPicPr>
        <p:blipFill>
          <a:blip r:embed="rId4"/>
          <a:stretch>
            <a:fillRect/>
          </a:stretch>
        </p:blipFill>
        <p:spPr>
          <a:xfrm>
            <a:off x="2362200" y="2148087"/>
            <a:ext cx="12815888" cy="7490411"/>
          </a:xfrm>
          <a:prstGeom prst="rect">
            <a:avLst/>
          </a:prstGeom>
        </p:spPr>
      </p:pic>
    </p:spTree>
    <p:extLst>
      <p:ext uri="{BB962C8B-B14F-4D97-AF65-F5344CB8AC3E}">
        <p14:creationId xmlns:p14="http://schemas.microsoft.com/office/powerpoint/2010/main" val="234242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DA5D-08F5-CC84-5E46-71E4765468A6}"/>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CE29796C-9504-2298-FA15-03527B27B40E}"/>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8BC84657-16F0-8901-748A-7D8128C3D971}"/>
              </a:ext>
            </a:extLst>
          </p:cNvPr>
          <p:cNvSpPr>
            <a:spLocks noGrp="1"/>
          </p:cNvSpPr>
          <p:nvPr>
            <p:ph type="title"/>
          </p:nvPr>
        </p:nvSpPr>
        <p:spPr>
          <a:xfrm>
            <a:off x="2773347" y="936165"/>
            <a:ext cx="12238054" cy="1189062"/>
          </a:xfrm>
        </p:spPr>
        <p:txBody>
          <a:bodyPr>
            <a:normAutofit/>
          </a:bodyPr>
          <a:lstStyle/>
          <a:p>
            <a:r>
              <a:rPr lang="en-US" b="1" dirty="0" err="1">
                <a:latin typeface="Arial" panose="020B0604020202020204" pitchFamily="34" charset="0"/>
                <a:cs typeface="Arial" panose="020B0604020202020204" pitchFamily="34" charset="0"/>
              </a:rPr>
              <a:t>Bài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Thiết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thí</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nghiệm</a:t>
            </a:r>
            <a:endParaRPr lang="en-US" b="1" dirty="0">
              <a:latin typeface="Arial" panose="020B0604020202020204" pitchFamily="34" charset="0"/>
              <a:cs typeface="Arial" panose="020B0604020202020204" pitchFamily="34" charset="0"/>
            </a:endParaRPr>
          </a:p>
        </p:txBody>
      </p:sp>
      <p:pic>
        <p:nvPicPr>
          <p:cNvPr id="5" name="Picture 4" descr="A white and blue rectangular object with black text&#10;&#10;AI-generated content may be incorrect.">
            <a:extLst>
              <a:ext uri="{FF2B5EF4-FFF2-40B4-BE49-F238E27FC236}">
                <a16:creationId xmlns:a16="http://schemas.microsoft.com/office/drawing/2014/main" id="{8EC9B2F9-3F78-7046-A7B9-BC7F8F7B80A9}"/>
              </a:ext>
            </a:extLst>
          </p:cNvPr>
          <p:cNvPicPr>
            <a:picLocks noChangeAspect="1"/>
          </p:cNvPicPr>
          <p:nvPr/>
        </p:nvPicPr>
        <p:blipFill>
          <a:blip r:embed="rId4"/>
          <a:stretch>
            <a:fillRect/>
          </a:stretch>
        </p:blipFill>
        <p:spPr>
          <a:xfrm>
            <a:off x="3262565" y="3593609"/>
            <a:ext cx="12930188" cy="4500563"/>
          </a:xfrm>
          <a:prstGeom prst="rect">
            <a:avLst/>
          </a:prstGeom>
        </p:spPr>
      </p:pic>
    </p:spTree>
    <p:extLst>
      <p:ext uri="{BB962C8B-B14F-4D97-AF65-F5344CB8AC3E}">
        <p14:creationId xmlns:p14="http://schemas.microsoft.com/office/powerpoint/2010/main" val="54530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E3C45-564F-D634-E09E-8FCC5F43F870}"/>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A0DE805D-91C7-8BA4-0DE8-85DF8258042A}"/>
              </a:ext>
            </a:extLst>
          </p:cNvPr>
          <p:cNvSpPr/>
          <p:nvPr/>
        </p:nvSpPr>
        <p:spPr>
          <a:xfrm>
            <a:off x="-23447" y="0"/>
            <a:ext cx="18288000" cy="1090822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07471232-0B93-4630-F851-7C75344F711B}"/>
              </a:ext>
            </a:extLst>
          </p:cNvPr>
          <p:cNvSpPr>
            <a:spLocks noGrp="1"/>
          </p:cNvSpPr>
          <p:nvPr>
            <p:ph type="title"/>
          </p:nvPr>
        </p:nvSpPr>
        <p:spPr>
          <a:xfrm>
            <a:off x="2577402" y="951237"/>
            <a:ext cx="13088842" cy="1113699"/>
          </a:xfrm>
        </p:spPr>
        <p:txBody>
          <a:bodyPr>
            <a:normAutofit/>
          </a:bodyPr>
          <a:lstStyle/>
          <a:p>
            <a:r>
              <a:rPr lang="en-US" b="1" dirty="0" err="1">
                <a:latin typeface="Arial" panose="020B0604020202020204" pitchFamily="34" charset="0"/>
                <a:cs typeface="Arial" panose="020B0604020202020204" pitchFamily="34" charset="0"/>
              </a:rPr>
              <a:t>Bài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 </a:t>
            </a:r>
            <a:r>
              <a:rPr lang="en-US" b="1" dirty="0" err="1">
                <a:latin typeface="Arial" panose="020B0604020202020204" pitchFamily="34" charset="0"/>
                <a:cs typeface="Arial" panose="020B0604020202020204" pitchFamily="34" charset="0"/>
              </a:rPr>
              <a:t>tích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hợp</a:t>
            </a:r>
            <a:endParaRPr lang="en-US" dirty="0">
              <a:latin typeface="Arial" panose="020B0604020202020204" pitchFamily="34" charset="0"/>
              <a:cs typeface="Arial" panose="020B0604020202020204" pitchFamily="34" charset="0"/>
            </a:endParaRPr>
          </a:p>
        </p:txBody>
      </p:sp>
      <p:pic>
        <p:nvPicPr>
          <p:cNvPr id="5" name="Picture 4" descr="A close-up of a book&#10;&#10;AI-generated content may be incorrect.">
            <a:extLst>
              <a:ext uri="{FF2B5EF4-FFF2-40B4-BE49-F238E27FC236}">
                <a16:creationId xmlns:a16="http://schemas.microsoft.com/office/drawing/2014/main" id="{8BC2043A-C551-D391-F85F-7A8BAC93EA1A}"/>
              </a:ext>
            </a:extLst>
          </p:cNvPr>
          <p:cNvPicPr>
            <a:picLocks noChangeAspect="1"/>
          </p:cNvPicPr>
          <p:nvPr/>
        </p:nvPicPr>
        <p:blipFill>
          <a:blip r:embed="rId4"/>
          <a:stretch>
            <a:fillRect/>
          </a:stretch>
        </p:blipFill>
        <p:spPr>
          <a:xfrm>
            <a:off x="3657600" y="2552700"/>
            <a:ext cx="10473922" cy="6355164"/>
          </a:xfrm>
          <a:prstGeom prst="rect">
            <a:avLst/>
          </a:prstGeom>
        </p:spPr>
      </p:pic>
    </p:spTree>
    <p:extLst>
      <p:ext uri="{BB962C8B-B14F-4D97-AF65-F5344CB8AC3E}">
        <p14:creationId xmlns:p14="http://schemas.microsoft.com/office/powerpoint/2010/main" val="73575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2557</Words>
  <Application>Microsoft Office PowerPoint</Application>
  <PresentationFormat>Custom</PresentationFormat>
  <Paragraphs>170</Paragraphs>
  <Slides>30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Arial</vt:lpstr>
      <vt:lpstr>Maven Pro</vt:lpstr>
      <vt:lpstr>Office Theme</vt:lpstr>
      <vt:lpstr>PowerPoint Presentation</vt:lpstr>
      <vt:lpstr>PowerPoint Presentation</vt:lpstr>
      <vt:lpstr>PowerPoint Presentation</vt:lpstr>
      <vt:lpstr>PowerPoint Presentation</vt:lpstr>
      <vt:lpstr>PowerPoint Presentation</vt:lpstr>
      <vt:lpstr>PowerPoint Presentation</vt:lpstr>
      <vt:lpstr>Bài học: Yêu cầu cần đạt</vt:lpstr>
      <vt:lpstr>Bài học: Thiết bị thí nghiệm</vt:lpstr>
      <vt:lpstr>Bài học: Nội dung tích hợp</vt:lpstr>
      <vt:lpstr>PowerPoint Presentation</vt:lpstr>
      <vt:lpstr>PowerPoint Presentation</vt:lpstr>
      <vt:lpstr>PowerPoint Presentation</vt:lpstr>
      <vt:lpstr>PowerPoint Presentation</vt:lpstr>
      <vt:lpstr>PowerPoint Presentation</vt:lpstr>
      <vt:lpstr>PowerPoint Presentation</vt:lpstr>
      <vt:lpstr>Ví dụ minh họa thời khóa biểu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 dung AI ho tro xay dung KHGDNT new.pptx</dc:title>
  <cp:lastModifiedBy>Nguyen Xuan Thanh</cp:lastModifiedBy>
  <cp:revision>1</cp:revision>
  <dcterms:created xsi:type="dcterms:W3CDTF">2006-08-16T00:00:00Z</dcterms:created>
  <dcterms:modified xsi:type="dcterms:W3CDTF">2025-10-03T23:29:19Z</dcterms:modified>
  <dc:identifier>DAG0eHJmTg4</dc:identifier>
</cp:coreProperties>
</file>